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48" r:id="rId1"/>
  </p:sldMasterIdLst>
  <p:notesMasterIdLst>
    <p:notesMasterId r:id="rId35"/>
  </p:notesMasterIdLst>
  <p:handoutMasterIdLst>
    <p:handoutMasterId r:id="rId36"/>
  </p:handoutMasterIdLst>
  <p:sldIdLst>
    <p:sldId id="5314" r:id="rId2"/>
    <p:sldId id="3621" r:id="rId3"/>
    <p:sldId id="3615" r:id="rId4"/>
    <p:sldId id="3629" r:id="rId5"/>
    <p:sldId id="3637" r:id="rId6"/>
    <p:sldId id="3626" r:id="rId7"/>
    <p:sldId id="538" r:id="rId8"/>
    <p:sldId id="1228" r:id="rId9"/>
    <p:sldId id="5317" r:id="rId10"/>
    <p:sldId id="3635" r:id="rId11"/>
    <p:sldId id="3625" r:id="rId12"/>
    <p:sldId id="5334" r:id="rId13"/>
    <p:sldId id="4497" r:id="rId14"/>
    <p:sldId id="3648" r:id="rId15"/>
    <p:sldId id="3632" r:id="rId16"/>
    <p:sldId id="5121" r:id="rId17"/>
    <p:sldId id="5318" r:id="rId18"/>
    <p:sldId id="5321" r:id="rId19"/>
    <p:sldId id="5325" r:id="rId20"/>
    <p:sldId id="5322" r:id="rId21"/>
    <p:sldId id="5324" r:id="rId22"/>
    <p:sldId id="5326" r:id="rId23"/>
    <p:sldId id="5329" r:id="rId24"/>
    <p:sldId id="5327" r:id="rId25"/>
    <p:sldId id="5328" r:id="rId26"/>
    <p:sldId id="5320" r:id="rId27"/>
    <p:sldId id="5330" r:id="rId28"/>
    <p:sldId id="5331" r:id="rId29"/>
    <p:sldId id="5319" r:id="rId30"/>
    <p:sldId id="3647" r:id="rId31"/>
    <p:sldId id="5332" r:id="rId32"/>
    <p:sldId id="5333" r:id="rId33"/>
    <p:sldId id="3786" r:id="rId34"/>
  </p:sldIdLst>
  <p:sldSz cx="18288000" cy="10288588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687617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37523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2062852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275047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3438086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4125703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4813320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5500937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C4DE"/>
    <a:srgbClr val="232B36"/>
    <a:srgbClr val="094474"/>
    <a:srgbClr val="1E66A4"/>
    <a:srgbClr val="283749"/>
    <a:srgbClr val="4A5B72"/>
    <a:srgbClr val="1F232E"/>
    <a:srgbClr val="1FD7B5"/>
    <a:srgbClr val="FFCF54"/>
    <a:srgbClr val="FF9D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24" autoAdjust="0"/>
    <p:restoredTop sz="94530" autoAdjust="0"/>
  </p:normalViewPr>
  <p:slideViewPr>
    <p:cSldViewPr snapToGrid="0">
      <p:cViewPr varScale="1">
        <p:scale>
          <a:sx n="52" d="100"/>
          <a:sy n="52" d="100"/>
        </p:scale>
        <p:origin x="67" y="28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8" d="100"/>
        <a:sy n="28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-1992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2B5CC4F-7E1D-4871-99C7-594D4454431B}" type="datetimeFigureOut">
              <a:rPr lang="ru-RU"/>
              <a:pPr>
                <a:defRPr/>
              </a:pPr>
              <a:t>04.05.2025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039A10D-FF89-4304-8834-E5758B5B28F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02949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F836DE1-6B7A-47AD-B7B7-17DCB15A01C6}" type="datetimeFigureOut">
              <a:rPr lang="en-US"/>
              <a:pPr>
                <a:defRPr/>
              </a:pPr>
              <a:t>5/4/2025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3174689-BECC-4390-B3B9-306A17FD432A}" type="slidenum">
              <a:rPr lang="en-US" altLang="ru-RU"/>
              <a:pPr>
                <a:defRPr/>
              </a:pPr>
              <a:t>‹#›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886981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1pPr>
    <a:lvl2pPr marL="687617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2pPr>
    <a:lvl3pPr marL="1375235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3pPr>
    <a:lvl4pPr marL="2062852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4pPr>
    <a:lvl5pPr marL="2750470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5pPr>
    <a:lvl6pPr marL="3438086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6pPr>
    <a:lvl7pPr marL="4125703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7pPr>
    <a:lvl8pPr marL="4813320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8pPr>
    <a:lvl9pPr marL="5500937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5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2830087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EFA8F-07C1-772C-AE6A-B5FEE06EB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46B062C-B34D-4E7B-A001-4F28EB25EF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369D048-C772-9513-B88B-EFCFCCCC56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5DA46C-09B4-7E5A-36ED-C23348F309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24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4013626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7480B-864D-5ECC-F3D1-B5B89B6FB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83B2EACD-5426-0FB5-C28A-1D129FBE17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B14A7C03-011E-7B15-242B-46B78B706E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6B2D0075-3F99-8EEE-FAC3-ED4A175B69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25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4061786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5C500-DF2D-7CA9-F238-A14AC3E2C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5EAEC8A-E091-5C85-2E59-7CDE4FB101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4125D43-643A-07E1-BBE4-7F1244025D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1C85C80-0A2B-1510-C9E0-3EA5921884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26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838683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68E2E-DB90-AD98-C287-341E35C07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BD3969B8-7506-EEA4-012D-AEE78D06E2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87230C1D-6A5E-42DF-CC77-412B9005A8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229C3CE1-584B-6907-F439-F6A56554AC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27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4533262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B59E7-F4E8-A1C1-57E0-9C3BAB179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F2CF91A9-451B-FB47-1387-1F39E70879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C4571AF3-E7D0-F676-AFE4-CEE181FD0B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0A982958-98C2-4C78-5A21-66EB46D450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28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2148478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8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56134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11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854341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16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299252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18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463332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BDC27-4FC4-4CD4-3036-BB982137E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EA4A143-FA52-EEAB-0241-D6391E36B0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8713EB6-9F77-D79E-8915-83A0D45097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C59087A-6C95-4CB9-F3D6-6688CDBDFD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19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4234019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21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011096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3B138-D82F-A580-141B-122EAAF8A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DE11EE45-06DB-23EF-0F05-FF068DBDDC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03F0F231-F1F5-112C-ABFD-23C125EDE4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99A6B9A3-AA0B-1685-02A2-466C354E03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22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2950396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F115B-599A-85E1-4ECA-FE9BBAEDD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3F69B2B-102C-97B0-FEED-C27B554647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A3A5DB9-99FE-1372-9920-FCADEEA7AA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DC00C69-CED7-9641-AC72-13EBEE31C4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23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2651409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(16-02-24)-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4294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144000" y="5144294"/>
            <a:ext cx="9144000" cy="5144294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96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(16-02-24)-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896782" y="1747054"/>
            <a:ext cx="6794481" cy="679448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84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(16-02-24)-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0" y="0"/>
            <a:ext cx="10763968" cy="10288588"/>
          </a:xfrm>
          <a:custGeom>
            <a:avLst/>
            <a:gdLst>
              <a:gd name="T0" fmla="*/ 2470 w 4758"/>
              <a:gd name="T1" fmla="*/ 4545 h 4545"/>
              <a:gd name="T2" fmla="*/ 4595 w 4758"/>
              <a:gd name="T3" fmla="*/ 4545 h 4545"/>
              <a:gd name="T4" fmla="*/ 2125 w 4758"/>
              <a:gd name="T5" fmla="*/ 2073 h 4545"/>
              <a:gd name="T6" fmla="*/ 0 w 4758"/>
              <a:gd name="T7" fmla="*/ 2073 h 4545"/>
              <a:gd name="T8" fmla="*/ 2470 w 4758"/>
              <a:gd name="T9" fmla="*/ 4545 h 4545"/>
              <a:gd name="T10" fmla="*/ 2260 w 4758"/>
              <a:gd name="T11" fmla="*/ 0 h 4545"/>
              <a:gd name="T12" fmla="*/ 134 w 4758"/>
              <a:gd name="T13" fmla="*/ 0 h 4545"/>
              <a:gd name="T14" fmla="*/ 2632 w 4758"/>
              <a:gd name="T15" fmla="*/ 2500 h 4545"/>
              <a:gd name="T16" fmla="*/ 4758 w 4758"/>
              <a:gd name="T17" fmla="*/ 2500 h 4545"/>
              <a:gd name="T18" fmla="*/ 2260 w 4758"/>
              <a:gd name="T19" fmla="*/ 0 h 4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758" h="4545">
                <a:moveTo>
                  <a:pt x="2470" y="4545"/>
                </a:moveTo>
                <a:lnTo>
                  <a:pt x="4595" y="4545"/>
                </a:lnTo>
                <a:lnTo>
                  <a:pt x="2125" y="2073"/>
                </a:lnTo>
                <a:lnTo>
                  <a:pt x="0" y="2073"/>
                </a:lnTo>
                <a:lnTo>
                  <a:pt x="2470" y="4545"/>
                </a:lnTo>
                <a:close/>
                <a:moveTo>
                  <a:pt x="2260" y="0"/>
                </a:moveTo>
                <a:lnTo>
                  <a:pt x="134" y="0"/>
                </a:lnTo>
                <a:lnTo>
                  <a:pt x="2632" y="2500"/>
                </a:lnTo>
                <a:lnTo>
                  <a:pt x="4758" y="2500"/>
                </a:lnTo>
                <a:lnTo>
                  <a:pt x="2260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39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repeatCount="indefinite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9.72222E-7 -2.85141E-6 L -0.02891 -2.85141E-6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team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315189" y="0"/>
            <a:ext cx="5972812" cy="10288588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0204EE7-4CB0-4D82-A1B1-FA35C5D995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42376" y="0"/>
            <a:ext cx="5972812" cy="10288588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46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082 -2.85141E-6 L -6.94444E-7 -2.85141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18082 -2.85141E-6 L -6.94444E-7 -2.85141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1" grpId="0" animBg="1"/>
      <p:bldP spid="11" grpId="1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r team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315189" y="0"/>
            <a:ext cx="5972812" cy="5144294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0204EE7-4CB0-4D82-A1B1-FA35C5D995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42376" y="0"/>
            <a:ext cx="5972812" cy="5144294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7BDE32-AA09-7EBD-4C85-B2F15FB01E9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315189" y="5144294"/>
            <a:ext cx="5972812" cy="5144294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FE2C576E-A4C8-BF33-E32C-26857F10F39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42376" y="5144294"/>
            <a:ext cx="5972812" cy="5144294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18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082 -1.42571E-6 L 5.55556E-7 -1.42571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18081 -1.42571E-6 L 1.25E-6 -1.42571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082 1.42571E-6 L 5.55556E-7 1.42571E-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18081 1.42571E-6 L 1.25E-6 1.42571E-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1" grpId="0" animBg="1"/>
      <p:bldP spid="11" grpId="1" animBg="1"/>
      <p:bldP spid="3" grpId="0" animBg="1"/>
      <p:bldP spid="3" grpId="1" animBg="1"/>
      <p:bldP spid="5" grpId="0" animBg="1"/>
      <p:bldP spid="5" grpId="1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s 25 (12-03-2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A5707BC-693A-46D5-9E72-7C51E5CE19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10300" cy="10288588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25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s (07-11-22)-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3051173-AB55-40FE-BF32-2B98836535F2}"/>
              </a:ext>
            </a:extLst>
          </p:cNvPr>
          <p:cNvSpPr/>
          <p:nvPr userDrawn="1"/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rgbClr val="F0F2F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715678F-9AF7-4FEA-B754-4148620339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9143999" cy="10288588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lt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6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imation slide_1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555048" cy="332664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3463828"/>
            <a:ext cx="3555048" cy="3360932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0" y="6961941"/>
            <a:ext cx="3555048" cy="332664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691781" y="0"/>
            <a:ext cx="3555048" cy="332664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3691781" y="6961941"/>
            <a:ext cx="3555048" cy="332664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5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7383562" y="0"/>
            <a:ext cx="3555048" cy="332664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7383562" y="6961941"/>
            <a:ext cx="3555048" cy="332664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7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11074400" y="0"/>
            <a:ext cx="3521818" cy="332664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8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11074400" y="6961941"/>
            <a:ext cx="3521818" cy="332664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9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14732952" y="0"/>
            <a:ext cx="3555048" cy="332664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80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4732952" y="3463828"/>
            <a:ext cx="3555048" cy="3360932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81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14732952" y="6961941"/>
            <a:ext cx="3555048" cy="332664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9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9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9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9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9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9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9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9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9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9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9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9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9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9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9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9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9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10000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9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9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9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9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  <p:bldP spid="72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(16-02-24)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EDAFECE1-55CE-4557-9E63-47C9EE98E4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4129548" y="-2323229"/>
            <a:ext cx="26547096" cy="14935046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54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500" fill="hold"/>
                                        <p:tgtEl>
                                          <p:spTgt spid="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(16-02-24)-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81050" y="734219"/>
            <a:ext cx="2876550" cy="287655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752850" y="734219"/>
            <a:ext cx="2876550" cy="287655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81050" y="3706019"/>
            <a:ext cx="2876550" cy="287655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752850" y="3706019"/>
            <a:ext cx="2876550" cy="287655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752850" y="6677819"/>
            <a:ext cx="2876550" cy="287655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724650" y="3706019"/>
            <a:ext cx="2876550" cy="287655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95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9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9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40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9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9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9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9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40000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9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9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 p14:presetBounceEnd="40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9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9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 p14:presetBounceEnd="40000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9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9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9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9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9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9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9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9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9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9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9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9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</p:bldLst>
      </p:timing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(16-02-24)-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7"/>
          <p:cNvSpPr>
            <a:spLocks noGrp="1"/>
          </p:cNvSpPr>
          <p:nvPr>
            <p:ph type="pic" sz="quarter" idx="16"/>
          </p:nvPr>
        </p:nvSpPr>
        <p:spPr>
          <a:xfrm>
            <a:off x="9601201" y="1791495"/>
            <a:ext cx="6705598" cy="6705598"/>
          </a:xfrm>
          <a:prstGeom prst="ellipse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7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(16-02-24)-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7"/>
          <p:cNvSpPr>
            <a:spLocks noGrp="1"/>
          </p:cNvSpPr>
          <p:nvPr>
            <p:ph type="pic" sz="quarter" idx="16"/>
          </p:nvPr>
        </p:nvSpPr>
        <p:spPr>
          <a:xfrm>
            <a:off x="8576021" y="3708415"/>
            <a:ext cx="5720907" cy="5754829"/>
          </a:xfrm>
          <a:prstGeom prst="ellipse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Freeform 7"/>
          <p:cNvSpPr>
            <a:spLocks noGrp="1"/>
          </p:cNvSpPr>
          <p:nvPr>
            <p:ph type="pic" sz="quarter" idx="10"/>
          </p:nvPr>
        </p:nvSpPr>
        <p:spPr bwMode="auto">
          <a:xfrm>
            <a:off x="8926508" y="0"/>
            <a:ext cx="9361491" cy="9542384"/>
          </a:xfrm>
          <a:custGeom>
            <a:avLst/>
            <a:gdLst>
              <a:gd name="T0" fmla="*/ 4099 w 4140"/>
              <a:gd name="T1" fmla="*/ 1686 h 4221"/>
              <a:gd name="T2" fmla="*/ 3899 w 4140"/>
              <a:gd name="T3" fmla="*/ 1679 h 4221"/>
              <a:gd name="T4" fmla="*/ 3600 w 4140"/>
              <a:gd name="T5" fmla="*/ 1618 h 4221"/>
              <a:gd name="T6" fmla="*/ 3325 w 4140"/>
              <a:gd name="T7" fmla="*/ 1501 h 4221"/>
              <a:gd name="T8" fmla="*/ 3080 w 4140"/>
              <a:gd name="T9" fmla="*/ 1335 h 4221"/>
              <a:gd name="T10" fmla="*/ 2871 w 4140"/>
              <a:gd name="T11" fmla="*/ 1126 h 4221"/>
              <a:gd name="T12" fmla="*/ 2706 w 4140"/>
              <a:gd name="T13" fmla="*/ 880 h 4221"/>
              <a:gd name="T14" fmla="*/ 2590 w 4140"/>
              <a:gd name="T15" fmla="*/ 603 h 4221"/>
              <a:gd name="T16" fmla="*/ 2529 w 4140"/>
              <a:gd name="T17" fmla="*/ 302 h 4221"/>
              <a:gd name="T18" fmla="*/ 2523 w 4140"/>
              <a:gd name="T19" fmla="*/ 72 h 4221"/>
              <a:gd name="T20" fmla="*/ 1 w 4140"/>
              <a:gd name="T21" fmla="*/ 36 h 4221"/>
              <a:gd name="T22" fmla="*/ 0 w 4140"/>
              <a:gd name="T23" fmla="*/ 200 h 4221"/>
              <a:gd name="T24" fmla="*/ 9 w 4140"/>
              <a:gd name="T25" fmla="*/ 422 h 4221"/>
              <a:gd name="T26" fmla="*/ 30 w 4140"/>
              <a:gd name="T27" fmla="*/ 640 h 4221"/>
              <a:gd name="T28" fmla="*/ 61 w 4140"/>
              <a:gd name="T29" fmla="*/ 856 h 4221"/>
              <a:gd name="T30" fmla="*/ 104 w 4140"/>
              <a:gd name="T31" fmla="*/ 1067 h 4221"/>
              <a:gd name="T32" fmla="*/ 158 w 4140"/>
              <a:gd name="T33" fmla="*/ 1275 h 4221"/>
              <a:gd name="T34" fmla="*/ 222 w 4140"/>
              <a:gd name="T35" fmla="*/ 1478 h 4221"/>
              <a:gd name="T36" fmla="*/ 296 w 4140"/>
              <a:gd name="T37" fmla="*/ 1675 h 4221"/>
              <a:gd name="T38" fmla="*/ 399 w 4140"/>
              <a:gd name="T39" fmla="*/ 1794 h 4221"/>
              <a:gd name="T40" fmla="*/ 571 w 4140"/>
              <a:gd name="T41" fmla="*/ 1701 h 4221"/>
              <a:gd name="T42" fmla="*/ 758 w 4140"/>
              <a:gd name="T43" fmla="*/ 1633 h 4221"/>
              <a:gd name="T44" fmla="*/ 956 w 4140"/>
              <a:gd name="T45" fmla="*/ 1594 h 4221"/>
              <a:gd name="T46" fmla="*/ 1085 w 4140"/>
              <a:gd name="T47" fmla="*/ 1585 h 4221"/>
              <a:gd name="T48" fmla="*/ 1313 w 4140"/>
              <a:gd name="T49" fmla="*/ 1600 h 4221"/>
              <a:gd name="T50" fmla="*/ 1566 w 4140"/>
              <a:gd name="T51" fmla="*/ 1665 h 4221"/>
              <a:gd name="T52" fmla="*/ 1797 w 4140"/>
              <a:gd name="T53" fmla="*/ 1777 h 4221"/>
              <a:gd name="T54" fmla="*/ 2002 w 4140"/>
              <a:gd name="T55" fmla="*/ 1930 h 4221"/>
              <a:gd name="T56" fmla="*/ 2172 w 4140"/>
              <a:gd name="T57" fmla="*/ 2119 h 4221"/>
              <a:gd name="T58" fmla="*/ 2304 w 4140"/>
              <a:gd name="T59" fmla="*/ 2339 h 4221"/>
              <a:gd name="T60" fmla="*/ 2394 w 4140"/>
              <a:gd name="T61" fmla="*/ 2583 h 4221"/>
              <a:gd name="T62" fmla="*/ 2434 w 4140"/>
              <a:gd name="T63" fmla="*/ 2846 h 4221"/>
              <a:gd name="T64" fmla="*/ 2433 w 4140"/>
              <a:gd name="T65" fmla="*/ 3002 h 4221"/>
              <a:gd name="T66" fmla="*/ 2421 w 4140"/>
              <a:gd name="T67" fmla="*/ 3116 h 4221"/>
              <a:gd name="T68" fmla="*/ 2399 w 4140"/>
              <a:gd name="T69" fmla="*/ 3227 h 4221"/>
              <a:gd name="T70" fmla="*/ 2369 w 4140"/>
              <a:gd name="T71" fmla="*/ 3335 h 4221"/>
              <a:gd name="T72" fmla="*/ 2329 w 4140"/>
              <a:gd name="T73" fmla="*/ 3438 h 4221"/>
              <a:gd name="T74" fmla="*/ 2282 w 4140"/>
              <a:gd name="T75" fmla="*/ 3537 h 4221"/>
              <a:gd name="T76" fmla="*/ 2227 w 4140"/>
              <a:gd name="T77" fmla="*/ 3632 h 4221"/>
              <a:gd name="T78" fmla="*/ 2165 w 4140"/>
              <a:gd name="T79" fmla="*/ 3720 h 4221"/>
              <a:gd name="T80" fmla="*/ 2310 w 4140"/>
              <a:gd name="T81" fmla="*/ 3825 h 4221"/>
              <a:gd name="T82" fmla="*/ 2533 w 4140"/>
              <a:gd name="T83" fmla="*/ 3924 h 4221"/>
              <a:gd name="T84" fmla="*/ 2762 w 4140"/>
              <a:gd name="T85" fmla="*/ 4008 h 4221"/>
              <a:gd name="T86" fmla="*/ 2998 w 4140"/>
              <a:gd name="T87" fmla="*/ 4081 h 4221"/>
              <a:gd name="T88" fmla="*/ 3238 w 4140"/>
              <a:gd name="T89" fmla="*/ 4138 h 4221"/>
              <a:gd name="T90" fmla="*/ 3486 w 4140"/>
              <a:gd name="T91" fmla="*/ 4180 h 4221"/>
              <a:gd name="T92" fmla="*/ 3736 w 4140"/>
              <a:gd name="T93" fmla="*/ 4209 h 4221"/>
              <a:gd name="T94" fmla="*/ 3993 w 4140"/>
              <a:gd name="T95" fmla="*/ 4221 h 4221"/>
              <a:gd name="T96" fmla="*/ 4119 w 4140"/>
              <a:gd name="T97" fmla="*/ 4221 h 4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140" h="4221">
                <a:moveTo>
                  <a:pt x="4140" y="4220"/>
                </a:moveTo>
                <a:lnTo>
                  <a:pt x="4140" y="1685"/>
                </a:lnTo>
                <a:lnTo>
                  <a:pt x="4120" y="1686"/>
                </a:lnTo>
                <a:lnTo>
                  <a:pt x="4099" y="1686"/>
                </a:lnTo>
                <a:lnTo>
                  <a:pt x="4078" y="1687"/>
                </a:lnTo>
                <a:lnTo>
                  <a:pt x="4057" y="1687"/>
                </a:lnTo>
                <a:lnTo>
                  <a:pt x="3978" y="1685"/>
                </a:lnTo>
                <a:lnTo>
                  <a:pt x="3899" y="1679"/>
                </a:lnTo>
                <a:lnTo>
                  <a:pt x="3823" y="1669"/>
                </a:lnTo>
                <a:lnTo>
                  <a:pt x="3747" y="1656"/>
                </a:lnTo>
                <a:lnTo>
                  <a:pt x="3673" y="1639"/>
                </a:lnTo>
                <a:lnTo>
                  <a:pt x="3600" y="1618"/>
                </a:lnTo>
                <a:lnTo>
                  <a:pt x="3529" y="1594"/>
                </a:lnTo>
                <a:lnTo>
                  <a:pt x="3460" y="1566"/>
                </a:lnTo>
                <a:lnTo>
                  <a:pt x="3391" y="1535"/>
                </a:lnTo>
                <a:lnTo>
                  <a:pt x="3325" y="1501"/>
                </a:lnTo>
                <a:lnTo>
                  <a:pt x="3260" y="1464"/>
                </a:lnTo>
                <a:lnTo>
                  <a:pt x="3198" y="1424"/>
                </a:lnTo>
                <a:lnTo>
                  <a:pt x="3138" y="1380"/>
                </a:lnTo>
                <a:lnTo>
                  <a:pt x="3080" y="1335"/>
                </a:lnTo>
                <a:lnTo>
                  <a:pt x="3025" y="1287"/>
                </a:lnTo>
                <a:lnTo>
                  <a:pt x="2971" y="1235"/>
                </a:lnTo>
                <a:lnTo>
                  <a:pt x="2921" y="1182"/>
                </a:lnTo>
                <a:lnTo>
                  <a:pt x="2871" y="1126"/>
                </a:lnTo>
                <a:lnTo>
                  <a:pt x="2826" y="1067"/>
                </a:lnTo>
                <a:lnTo>
                  <a:pt x="2783" y="1007"/>
                </a:lnTo>
                <a:lnTo>
                  <a:pt x="2743" y="944"/>
                </a:lnTo>
                <a:lnTo>
                  <a:pt x="2706" y="880"/>
                </a:lnTo>
                <a:lnTo>
                  <a:pt x="2672" y="814"/>
                </a:lnTo>
                <a:lnTo>
                  <a:pt x="2642" y="745"/>
                </a:lnTo>
                <a:lnTo>
                  <a:pt x="2614" y="675"/>
                </a:lnTo>
                <a:lnTo>
                  <a:pt x="2590" y="603"/>
                </a:lnTo>
                <a:lnTo>
                  <a:pt x="2570" y="530"/>
                </a:lnTo>
                <a:lnTo>
                  <a:pt x="2552" y="455"/>
                </a:lnTo>
                <a:lnTo>
                  <a:pt x="2539" y="379"/>
                </a:lnTo>
                <a:lnTo>
                  <a:pt x="2529" y="302"/>
                </a:lnTo>
                <a:lnTo>
                  <a:pt x="2523" y="224"/>
                </a:lnTo>
                <a:lnTo>
                  <a:pt x="2521" y="144"/>
                </a:lnTo>
                <a:lnTo>
                  <a:pt x="2522" y="108"/>
                </a:lnTo>
                <a:lnTo>
                  <a:pt x="2523" y="72"/>
                </a:lnTo>
                <a:lnTo>
                  <a:pt x="2525" y="36"/>
                </a:lnTo>
                <a:lnTo>
                  <a:pt x="2528" y="0"/>
                </a:lnTo>
                <a:lnTo>
                  <a:pt x="3" y="0"/>
                </a:lnTo>
                <a:lnTo>
                  <a:pt x="1" y="36"/>
                </a:lnTo>
                <a:lnTo>
                  <a:pt x="1" y="73"/>
                </a:lnTo>
                <a:lnTo>
                  <a:pt x="0" y="108"/>
                </a:lnTo>
                <a:lnTo>
                  <a:pt x="0" y="144"/>
                </a:lnTo>
                <a:lnTo>
                  <a:pt x="0" y="200"/>
                </a:lnTo>
                <a:lnTo>
                  <a:pt x="1" y="256"/>
                </a:lnTo>
                <a:lnTo>
                  <a:pt x="3" y="311"/>
                </a:lnTo>
                <a:lnTo>
                  <a:pt x="6" y="367"/>
                </a:lnTo>
                <a:lnTo>
                  <a:pt x="9" y="422"/>
                </a:lnTo>
                <a:lnTo>
                  <a:pt x="13" y="477"/>
                </a:lnTo>
                <a:lnTo>
                  <a:pt x="18" y="532"/>
                </a:lnTo>
                <a:lnTo>
                  <a:pt x="23" y="586"/>
                </a:lnTo>
                <a:lnTo>
                  <a:pt x="30" y="640"/>
                </a:lnTo>
                <a:lnTo>
                  <a:pt x="36" y="695"/>
                </a:lnTo>
                <a:lnTo>
                  <a:pt x="44" y="749"/>
                </a:lnTo>
                <a:lnTo>
                  <a:pt x="52" y="802"/>
                </a:lnTo>
                <a:lnTo>
                  <a:pt x="61" y="856"/>
                </a:lnTo>
                <a:lnTo>
                  <a:pt x="71" y="909"/>
                </a:lnTo>
                <a:lnTo>
                  <a:pt x="81" y="963"/>
                </a:lnTo>
                <a:lnTo>
                  <a:pt x="92" y="1015"/>
                </a:lnTo>
                <a:lnTo>
                  <a:pt x="104" y="1067"/>
                </a:lnTo>
                <a:lnTo>
                  <a:pt x="116" y="1120"/>
                </a:lnTo>
                <a:lnTo>
                  <a:pt x="130" y="1172"/>
                </a:lnTo>
                <a:lnTo>
                  <a:pt x="143" y="1223"/>
                </a:lnTo>
                <a:lnTo>
                  <a:pt x="158" y="1275"/>
                </a:lnTo>
                <a:lnTo>
                  <a:pt x="173" y="1326"/>
                </a:lnTo>
                <a:lnTo>
                  <a:pt x="188" y="1376"/>
                </a:lnTo>
                <a:lnTo>
                  <a:pt x="205" y="1428"/>
                </a:lnTo>
                <a:lnTo>
                  <a:pt x="222" y="1478"/>
                </a:lnTo>
                <a:lnTo>
                  <a:pt x="240" y="1527"/>
                </a:lnTo>
                <a:lnTo>
                  <a:pt x="258" y="1578"/>
                </a:lnTo>
                <a:lnTo>
                  <a:pt x="277" y="1627"/>
                </a:lnTo>
                <a:lnTo>
                  <a:pt x="296" y="1675"/>
                </a:lnTo>
                <a:lnTo>
                  <a:pt x="316" y="1725"/>
                </a:lnTo>
                <a:lnTo>
                  <a:pt x="337" y="1773"/>
                </a:lnTo>
                <a:lnTo>
                  <a:pt x="358" y="1821"/>
                </a:lnTo>
                <a:lnTo>
                  <a:pt x="399" y="1794"/>
                </a:lnTo>
                <a:lnTo>
                  <a:pt x="440" y="1768"/>
                </a:lnTo>
                <a:lnTo>
                  <a:pt x="483" y="1744"/>
                </a:lnTo>
                <a:lnTo>
                  <a:pt x="527" y="1722"/>
                </a:lnTo>
                <a:lnTo>
                  <a:pt x="571" y="1701"/>
                </a:lnTo>
                <a:lnTo>
                  <a:pt x="616" y="1680"/>
                </a:lnTo>
                <a:lnTo>
                  <a:pt x="662" y="1663"/>
                </a:lnTo>
                <a:lnTo>
                  <a:pt x="709" y="1647"/>
                </a:lnTo>
                <a:lnTo>
                  <a:pt x="758" y="1633"/>
                </a:lnTo>
                <a:lnTo>
                  <a:pt x="807" y="1620"/>
                </a:lnTo>
                <a:lnTo>
                  <a:pt x="856" y="1610"/>
                </a:lnTo>
                <a:lnTo>
                  <a:pt x="906" y="1601"/>
                </a:lnTo>
                <a:lnTo>
                  <a:pt x="956" y="1594"/>
                </a:lnTo>
                <a:lnTo>
                  <a:pt x="1007" y="1589"/>
                </a:lnTo>
                <a:lnTo>
                  <a:pt x="1033" y="1587"/>
                </a:lnTo>
                <a:lnTo>
                  <a:pt x="1059" y="1586"/>
                </a:lnTo>
                <a:lnTo>
                  <a:pt x="1085" y="1585"/>
                </a:lnTo>
                <a:lnTo>
                  <a:pt x="1111" y="1585"/>
                </a:lnTo>
                <a:lnTo>
                  <a:pt x="1179" y="1587"/>
                </a:lnTo>
                <a:lnTo>
                  <a:pt x="1246" y="1592"/>
                </a:lnTo>
                <a:lnTo>
                  <a:pt x="1313" y="1600"/>
                </a:lnTo>
                <a:lnTo>
                  <a:pt x="1378" y="1612"/>
                </a:lnTo>
                <a:lnTo>
                  <a:pt x="1442" y="1627"/>
                </a:lnTo>
                <a:lnTo>
                  <a:pt x="1505" y="1644"/>
                </a:lnTo>
                <a:lnTo>
                  <a:pt x="1566" y="1665"/>
                </a:lnTo>
                <a:lnTo>
                  <a:pt x="1626" y="1690"/>
                </a:lnTo>
                <a:lnTo>
                  <a:pt x="1685" y="1716"/>
                </a:lnTo>
                <a:lnTo>
                  <a:pt x="1742" y="1745"/>
                </a:lnTo>
                <a:lnTo>
                  <a:pt x="1797" y="1777"/>
                </a:lnTo>
                <a:lnTo>
                  <a:pt x="1852" y="1812"/>
                </a:lnTo>
                <a:lnTo>
                  <a:pt x="1904" y="1850"/>
                </a:lnTo>
                <a:lnTo>
                  <a:pt x="1954" y="1889"/>
                </a:lnTo>
                <a:lnTo>
                  <a:pt x="2002" y="1930"/>
                </a:lnTo>
                <a:lnTo>
                  <a:pt x="2047" y="1974"/>
                </a:lnTo>
                <a:lnTo>
                  <a:pt x="2091" y="2021"/>
                </a:lnTo>
                <a:lnTo>
                  <a:pt x="2133" y="2069"/>
                </a:lnTo>
                <a:lnTo>
                  <a:pt x="2172" y="2119"/>
                </a:lnTo>
                <a:lnTo>
                  <a:pt x="2209" y="2172"/>
                </a:lnTo>
                <a:lnTo>
                  <a:pt x="2243" y="2225"/>
                </a:lnTo>
                <a:lnTo>
                  <a:pt x="2275" y="2282"/>
                </a:lnTo>
                <a:lnTo>
                  <a:pt x="2304" y="2339"/>
                </a:lnTo>
                <a:lnTo>
                  <a:pt x="2331" y="2397"/>
                </a:lnTo>
                <a:lnTo>
                  <a:pt x="2354" y="2458"/>
                </a:lnTo>
                <a:lnTo>
                  <a:pt x="2376" y="2520"/>
                </a:lnTo>
                <a:lnTo>
                  <a:pt x="2394" y="2583"/>
                </a:lnTo>
                <a:lnTo>
                  <a:pt x="2409" y="2647"/>
                </a:lnTo>
                <a:lnTo>
                  <a:pt x="2420" y="2712"/>
                </a:lnTo>
                <a:lnTo>
                  <a:pt x="2429" y="2779"/>
                </a:lnTo>
                <a:lnTo>
                  <a:pt x="2434" y="2846"/>
                </a:lnTo>
                <a:lnTo>
                  <a:pt x="2436" y="2915"/>
                </a:lnTo>
                <a:lnTo>
                  <a:pt x="2435" y="2944"/>
                </a:lnTo>
                <a:lnTo>
                  <a:pt x="2434" y="2973"/>
                </a:lnTo>
                <a:lnTo>
                  <a:pt x="2433" y="3002"/>
                </a:lnTo>
                <a:lnTo>
                  <a:pt x="2431" y="3032"/>
                </a:lnTo>
                <a:lnTo>
                  <a:pt x="2428" y="3060"/>
                </a:lnTo>
                <a:lnTo>
                  <a:pt x="2425" y="3088"/>
                </a:lnTo>
                <a:lnTo>
                  <a:pt x="2421" y="3116"/>
                </a:lnTo>
                <a:lnTo>
                  <a:pt x="2416" y="3144"/>
                </a:lnTo>
                <a:lnTo>
                  <a:pt x="2411" y="3173"/>
                </a:lnTo>
                <a:lnTo>
                  <a:pt x="2405" y="3200"/>
                </a:lnTo>
                <a:lnTo>
                  <a:pt x="2399" y="3227"/>
                </a:lnTo>
                <a:lnTo>
                  <a:pt x="2392" y="3254"/>
                </a:lnTo>
                <a:lnTo>
                  <a:pt x="2385" y="3281"/>
                </a:lnTo>
                <a:lnTo>
                  <a:pt x="2377" y="3309"/>
                </a:lnTo>
                <a:lnTo>
                  <a:pt x="2369" y="3335"/>
                </a:lnTo>
                <a:lnTo>
                  <a:pt x="2360" y="3361"/>
                </a:lnTo>
                <a:lnTo>
                  <a:pt x="2349" y="3387"/>
                </a:lnTo>
                <a:lnTo>
                  <a:pt x="2339" y="3412"/>
                </a:lnTo>
                <a:lnTo>
                  <a:pt x="2329" y="3438"/>
                </a:lnTo>
                <a:lnTo>
                  <a:pt x="2318" y="3464"/>
                </a:lnTo>
                <a:lnTo>
                  <a:pt x="2306" y="3488"/>
                </a:lnTo>
                <a:lnTo>
                  <a:pt x="2294" y="3513"/>
                </a:lnTo>
                <a:lnTo>
                  <a:pt x="2282" y="3537"/>
                </a:lnTo>
                <a:lnTo>
                  <a:pt x="2269" y="3561"/>
                </a:lnTo>
                <a:lnTo>
                  <a:pt x="2255" y="3585"/>
                </a:lnTo>
                <a:lnTo>
                  <a:pt x="2241" y="3609"/>
                </a:lnTo>
                <a:lnTo>
                  <a:pt x="2227" y="3632"/>
                </a:lnTo>
                <a:lnTo>
                  <a:pt x="2212" y="3654"/>
                </a:lnTo>
                <a:lnTo>
                  <a:pt x="2197" y="3677"/>
                </a:lnTo>
                <a:lnTo>
                  <a:pt x="2181" y="3699"/>
                </a:lnTo>
                <a:lnTo>
                  <a:pt x="2165" y="3720"/>
                </a:lnTo>
                <a:lnTo>
                  <a:pt x="2148" y="3742"/>
                </a:lnTo>
                <a:lnTo>
                  <a:pt x="2202" y="3771"/>
                </a:lnTo>
                <a:lnTo>
                  <a:pt x="2256" y="3798"/>
                </a:lnTo>
                <a:lnTo>
                  <a:pt x="2310" y="3825"/>
                </a:lnTo>
                <a:lnTo>
                  <a:pt x="2366" y="3850"/>
                </a:lnTo>
                <a:lnTo>
                  <a:pt x="2421" y="3875"/>
                </a:lnTo>
                <a:lnTo>
                  <a:pt x="2477" y="3900"/>
                </a:lnTo>
                <a:lnTo>
                  <a:pt x="2533" y="3924"/>
                </a:lnTo>
                <a:lnTo>
                  <a:pt x="2590" y="3946"/>
                </a:lnTo>
                <a:lnTo>
                  <a:pt x="2647" y="3968"/>
                </a:lnTo>
                <a:lnTo>
                  <a:pt x="2704" y="3989"/>
                </a:lnTo>
                <a:lnTo>
                  <a:pt x="2762" y="4008"/>
                </a:lnTo>
                <a:lnTo>
                  <a:pt x="2820" y="4028"/>
                </a:lnTo>
                <a:lnTo>
                  <a:pt x="2879" y="4047"/>
                </a:lnTo>
                <a:lnTo>
                  <a:pt x="2938" y="4064"/>
                </a:lnTo>
                <a:lnTo>
                  <a:pt x="2998" y="4081"/>
                </a:lnTo>
                <a:lnTo>
                  <a:pt x="3057" y="4096"/>
                </a:lnTo>
                <a:lnTo>
                  <a:pt x="3117" y="4111"/>
                </a:lnTo>
                <a:lnTo>
                  <a:pt x="3178" y="4125"/>
                </a:lnTo>
                <a:lnTo>
                  <a:pt x="3238" y="4138"/>
                </a:lnTo>
                <a:lnTo>
                  <a:pt x="3300" y="4150"/>
                </a:lnTo>
                <a:lnTo>
                  <a:pt x="3361" y="4161"/>
                </a:lnTo>
                <a:lnTo>
                  <a:pt x="3424" y="4171"/>
                </a:lnTo>
                <a:lnTo>
                  <a:pt x="3486" y="4180"/>
                </a:lnTo>
                <a:lnTo>
                  <a:pt x="3548" y="4190"/>
                </a:lnTo>
                <a:lnTo>
                  <a:pt x="3610" y="4197"/>
                </a:lnTo>
                <a:lnTo>
                  <a:pt x="3673" y="4203"/>
                </a:lnTo>
                <a:lnTo>
                  <a:pt x="3736" y="4209"/>
                </a:lnTo>
                <a:lnTo>
                  <a:pt x="3800" y="4213"/>
                </a:lnTo>
                <a:lnTo>
                  <a:pt x="3864" y="4217"/>
                </a:lnTo>
                <a:lnTo>
                  <a:pt x="3928" y="4219"/>
                </a:lnTo>
                <a:lnTo>
                  <a:pt x="3993" y="4221"/>
                </a:lnTo>
                <a:lnTo>
                  <a:pt x="4057" y="4221"/>
                </a:lnTo>
                <a:lnTo>
                  <a:pt x="4078" y="4221"/>
                </a:lnTo>
                <a:lnTo>
                  <a:pt x="4099" y="4221"/>
                </a:lnTo>
                <a:lnTo>
                  <a:pt x="4119" y="4221"/>
                </a:lnTo>
                <a:lnTo>
                  <a:pt x="4140" y="422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9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(16-02-24)-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 bwMode="auto">
          <a:xfrm>
            <a:off x="717010" y="0"/>
            <a:ext cx="9036659" cy="10288588"/>
          </a:xfrm>
          <a:custGeom>
            <a:avLst/>
            <a:gdLst>
              <a:gd name="connsiteX0" fmla="*/ 2976181 w 9036658"/>
              <a:gd name="connsiteY0" fmla="*/ 8296878 h 10288588"/>
              <a:gd name="connsiteX1" fmla="*/ 4973579 w 9036658"/>
              <a:gd name="connsiteY1" fmla="*/ 10288588 h 10288588"/>
              <a:gd name="connsiteX2" fmla="*/ 978782 w 9036658"/>
              <a:gd name="connsiteY2" fmla="*/ 10288588 h 10288588"/>
              <a:gd name="connsiteX3" fmla="*/ 6057065 w 9036658"/>
              <a:gd name="connsiteY3" fmla="*/ 5235343 h 10288588"/>
              <a:gd name="connsiteX4" fmla="*/ 9036658 w 9036658"/>
              <a:gd name="connsiteY4" fmla="*/ 8205831 h 10288588"/>
              <a:gd name="connsiteX5" fmla="*/ 6947073 w 9036658"/>
              <a:gd name="connsiteY5" fmla="*/ 10288588 h 10288588"/>
              <a:gd name="connsiteX6" fmla="*/ 5164780 w 9036658"/>
              <a:gd name="connsiteY6" fmla="*/ 10288588 h 10288588"/>
              <a:gd name="connsiteX7" fmla="*/ 3072919 w 9036658"/>
              <a:gd name="connsiteY7" fmla="*/ 8205831 h 10288588"/>
              <a:gd name="connsiteX8" fmla="*/ 2980732 w 9036658"/>
              <a:gd name="connsiteY8" fmla="*/ 2173802 h 10288588"/>
              <a:gd name="connsiteX9" fmla="*/ 5963739 w 9036658"/>
              <a:gd name="connsiteY9" fmla="*/ 5143152 h 10288588"/>
              <a:gd name="connsiteX10" fmla="*/ 2980732 w 9036658"/>
              <a:gd name="connsiteY10" fmla="*/ 8114779 h 10288588"/>
              <a:gd name="connsiteX11" fmla="*/ 0 w 9036658"/>
              <a:gd name="connsiteY11" fmla="*/ 5143152 h 10288588"/>
              <a:gd name="connsiteX12" fmla="*/ 5164780 w 9036658"/>
              <a:gd name="connsiteY12" fmla="*/ 0 h 10288588"/>
              <a:gd name="connsiteX13" fmla="*/ 6944797 w 9036658"/>
              <a:gd name="connsiteY13" fmla="*/ 0 h 10288588"/>
              <a:gd name="connsiteX14" fmla="*/ 9036658 w 9036658"/>
              <a:gd name="connsiteY14" fmla="*/ 2083695 h 10288588"/>
              <a:gd name="connsiteX15" fmla="*/ 6057065 w 9036658"/>
              <a:gd name="connsiteY15" fmla="*/ 5053245 h 10288588"/>
              <a:gd name="connsiteX16" fmla="*/ 3072919 w 9036658"/>
              <a:gd name="connsiteY16" fmla="*/ 2083695 h 10288588"/>
              <a:gd name="connsiteX17" fmla="*/ 978781 w 9036658"/>
              <a:gd name="connsiteY17" fmla="*/ 0 h 10288588"/>
              <a:gd name="connsiteX18" fmla="*/ 4973579 w 9036658"/>
              <a:gd name="connsiteY18" fmla="*/ 0 h 10288588"/>
              <a:gd name="connsiteX19" fmla="*/ 2976180 w 9036658"/>
              <a:gd name="connsiteY19" fmla="*/ 1991710 h 1028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036658" h="10288588">
                <a:moveTo>
                  <a:pt x="2976181" y="8296878"/>
                </a:moveTo>
                <a:lnTo>
                  <a:pt x="4973579" y="10288588"/>
                </a:lnTo>
                <a:lnTo>
                  <a:pt x="978782" y="10288588"/>
                </a:lnTo>
                <a:close/>
                <a:moveTo>
                  <a:pt x="6057065" y="5235343"/>
                </a:moveTo>
                <a:lnTo>
                  <a:pt x="9036658" y="8205831"/>
                </a:lnTo>
                <a:lnTo>
                  <a:pt x="6947073" y="10288588"/>
                </a:lnTo>
                <a:lnTo>
                  <a:pt x="5164780" y="10288588"/>
                </a:lnTo>
                <a:lnTo>
                  <a:pt x="3072919" y="8205831"/>
                </a:lnTo>
                <a:close/>
                <a:moveTo>
                  <a:pt x="2980732" y="2173802"/>
                </a:moveTo>
                <a:lnTo>
                  <a:pt x="5963739" y="5143152"/>
                </a:lnTo>
                <a:lnTo>
                  <a:pt x="2980732" y="8114779"/>
                </a:lnTo>
                <a:lnTo>
                  <a:pt x="0" y="5143152"/>
                </a:lnTo>
                <a:close/>
                <a:moveTo>
                  <a:pt x="5164780" y="0"/>
                </a:moveTo>
                <a:lnTo>
                  <a:pt x="6944797" y="0"/>
                </a:lnTo>
                <a:lnTo>
                  <a:pt x="9036658" y="2083695"/>
                </a:lnTo>
                <a:lnTo>
                  <a:pt x="6057065" y="5053245"/>
                </a:lnTo>
                <a:lnTo>
                  <a:pt x="3072919" y="2083695"/>
                </a:lnTo>
                <a:close/>
                <a:moveTo>
                  <a:pt x="978781" y="0"/>
                </a:moveTo>
                <a:lnTo>
                  <a:pt x="4973579" y="0"/>
                </a:lnTo>
                <a:lnTo>
                  <a:pt x="2976180" y="199171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8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repeatCount="indefinite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9.72222E-7 -2.85141E-6 L -0.02891 -2.85141E-6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730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(16-02-24)-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22299562" cy="4770832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26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repeatCount="indefinite" accel="50000" decel="50000" autoRev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4.58333E-6 -4.3589E-6 L -0.16042 -0.00092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21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(16-02-24)-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8768230" y="0"/>
            <a:ext cx="9519770" cy="10288588"/>
          </a:xfrm>
          <a:custGeom>
            <a:avLst/>
            <a:gdLst>
              <a:gd name="T0" fmla="*/ 1824 w 4210"/>
              <a:gd name="T1" fmla="*/ 3060 h 4552"/>
              <a:gd name="T2" fmla="*/ 2693 w 4210"/>
              <a:gd name="T3" fmla="*/ 4552 h 4552"/>
              <a:gd name="T4" fmla="*/ 3562 w 4210"/>
              <a:gd name="T5" fmla="*/ 3060 h 4552"/>
              <a:gd name="T6" fmla="*/ 1824 w 4210"/>
              <a:gd name="T7" fmla="*/ 3060 h 4552"/>
              <a:gd name="T8" fmla="*/ 0 w 4210"/>
              <a:gd name="T9" fmla="*/ 0 h 4552"/>
              <a:gd name="T10" fmla="*/ 1737 w 4210"/>
              <a:gd name="T11" fmla="*/ 0 h 4552"/>
              <a:gd name="T12" fmla="*/ 868 w 4210"/>
              <a:gd name="T13" fmla="*/ 1492 h 4552"/>
              <a:gd name="T14" fmla="*/ 0 w 4210"/>
              <a:gd name="T15" fmla="*/ 0 h 4552"/>
              <a:gd name="T16" fmla="*/ 1781 w 4210"/>
              <a:gd name="T17" fmla="*/ 0 h 4552"/>
              <a:gd name="T18" fmla="*/ 1781 w 4210"/>
              <a:gd name="T19" fmla="*/ 0 h 4552"/>
              <a:gd name="T20" fmla="*/ 2650 w 4210"/>
              <a:gd name="T21" fmla="*/ 1492 h 4552"/>
              <a:gd name="T22" fmla="*/ 912 w 4210"/>
              <a:gd name="T23" fmla="*/ 1492 h 4552"/>
              <a:gd name="T24" fmla="*/ 1781 w 4210"/>
              <a:gd name="T25" fmla="*/ 0 h 4552"/>
              <a:gd name="T26" fmla="*/ 1824 w 4210"/>
              <a:gd name="T27" fmla="*/ 0 h 4552"/>
              <a:gd name="T28" fmla="*/ 3562 w 4210"/>
              <a:gd name="T29" fmla="*/ 0 h 4552"/>
              <a:gd name="T30" fmla="*/ 2693 w 4210"/>
              <a:gd name="T31" fmla="*/ 1492 h 4552"/>
              <a:gd name="T32" fmla="*/ 1824 w 4210"/>
              <a:gd name="T33" fmla="*/ 0 h 4552"/>
              <a:gd name="T34" fmla="*/ 3606 w 4210"/>
              <a:gd name="T35" fmla="*/ 0 h 4552"/>
              <a:gd name="T36" fmla="*/ 3606 w 4210"/>
              <a:gd name="T37" fmla="*/ 0 h 4552"/>
              <a:gd name="T38" fmla="*/ 4210 w 4210"/>
              <a:gd name="T39" fmla="*/ 1037 h 4552"/>
              <a:gd name="T40" fmla="*/ 4210 w 4210"/>
              <a:gd name="T41" fmla="*/ 1492 h 4552"/>
              <a:gd name="T42" fmla="*/ 2736 w 4210"/>
              <a:gd name="T43" fmla="*/ 1492 h 4552"/>
              <a:gd name="T44" fmla="*/ 3606 w 4210"/>
              <a:gd name="T45" fmla="*/ 0 h 4552"/>
              <a:gd name="T46" fmla="*/ 3649 w 4210"/>
              <a:gd name="T47" fmla="*/ 0 h 4552"/>
              <a:gd name="T48" fmla="*/ 4210 w 4210"/>
              <a:gd name="T49" fmla="*/ 0 h 4552"/>
              <a:gd name="T50" fmla="*/ 4210 w 4210"/>
              <a:gd name="T51" fmla="*/ 963 h 4552"/>
              <a:gd name="T52" fmla="*/ 3649 w 4210"/>
              <a:gd name="T53" fmla="*/ 0 h 4552"/>
              <a:gd name="T54" fmla="*/ 4210 w 4210"/>
              <a:gd name="T55" fmla="*/ 1530 h 4552"/>
              <a:gd name="T56" fmla="*/ 4210 w 4210"/>
              <a:gd name="T57" fmla="*/ 1986 h 4552"/>
              <a:gd name="T58" fmla="*/ 3606 w 4210"/>
              <a:gd name="T59" fmla="*/ 3023 h 4552"/>
              <a:gd name="T60" fmla="*/ 2736 w 4210"/>
              <a:gd name="T61" fmla="*/ 1530 h 4552"/>
              <a:gd name="T62" fmla="*/ 4210 w 4210"/>
              <a:gd name="T63" fmla="*/ 1530 h 4552"/>
              <a:gd name="T64" fmla="*/ 4210 w 4210"/>
              <a:gd name="T65" fmla="*/ 2061 h 4552"/>
              <a:gd name="T66" fmla="*/ 4210 w 4210"/>
              <a:gd name="T67" fmla="*/ 3023 h 4552"/>
              <a:gd name="T68" fmla="*/ 3649 w 4210"/>
              <a:gd name="T69" fmla="*/ 3023 h 4552"/>
              <a:gd name="T70" fmla="*/ 4210 w 4210"/>
              <a:gd name="T71" fmla="*/ 2061 h 4552"/>
              <a:gd name="T72" fmla="*/ 4210 w 4210"/>
              <a:gd name="T73" fmla="*/ 3060 h 4552"/>
              <a:gd name="T74" fmla="*/ 4210 w 4210"/>
              <a:gd name="T75" fmla="*/ 4022 h 4552"/>
              <a:gd name="T76" fmla="*/ 3649 w 4210"/>
              <a:gd name="T77" fmla="*/ 3060 h 4552"/>
              <a:gd name="T78" fmla="*/ 4210 w 4210"/>
              <a:gd name="T79" fmla="*/ 3060 h 4552"/>
              <a:gd name="T80" fmla="*/ 4210 w 4210"/>
              <a:gd name="T81" fmla="*/ 4097 h 4552"/>
              <a:gd name="T82" fmla="*/ 4210 w 4210"/>
              <a:gd name="T83" fmla="*/ 4552 h 4552"/>
              <a:gd name="T84" fmla="*/ 2736 w 4210"/>
              <a:gd name="T85" fmla="*/ 4552 h 4552"/>
              <a:gd name="T86" fmla="*/ 3606 w 4210"/>
              <a:gd name="T87" fmla="*/ 3060 h 4552"/>
              <a:gd name="T88" fmla="*/ 4210 w 4210"/>
              <a:gd name="T89" fmla="*/ 4097 h 4552"/>
              <a:gd name="T90" fmla="*/ 1737 w 4210"/>
              <a:gd name="T91" fmla="*/ 3023 h 4552"/>
              <a:gd name="T92" fmla="*/ 868 w 4210"/>
              <a:gd name="T93" fmla="*/ 1531 h 4552"/>
              <a:gd name="T94" fmla="*/ 0 w 4210"/>
              <a:gd name="T95" fmla="*/ 3023 h 4552"/>
              <a:gd name="T96" fmla="*/ 1737 w 4210"/>
              <a:gd name="T97" fmla="*/ 3023 h 4552"/>
              <a:gd name="T98" fmla="*/ 3562 w 4210"/>
              <a:gd name="T99" fmla="*/ 3023 h 4552"/>
              <a:gd name="T100" fmla="*/ 2693 w 4210"/>
              <a:gd name="T101" fmla="*/ 1530 h 4552"/>
              <a:gd name="T102" fmla="*/ 1825 w 4210"/>
              <a:gd name="T103" fmla="*/ 3023 h 4552"/>
              <a:gd name="T104" fmla="*/ 3562 w 4210"/>
              <a:gd name="T105" fmla="*/ 3023 h 4552"/>
              <a:gd name="T106" fmla="*/ 912 w 4210"/>
              <a:gd name="T107" fmla="*/ 1530 h 4552"/>
              <a:gd name="T108" fmla="*/ 1781 w 4210"/>
              <a:gd name="T109" fmla="*/ 3023 h 4552"/>
              <a:gd name="T110" fmla="*/ 2650 w 4210"/>
              <a:gd name="T111" fmla="*/ 1530 h 4552"/>
              <a:gd name="T112" fmla="*/ 912 w 4210"/>
              <a:gd name="T113" fmla="*/ 1530 h 4552"/>
              <a:gd name="T114" fmla="*/ 2650 w 4210"/>
              <a:gd name="T115" fmla="*/ 4552 h 4552"/>
              <a:gd name="T116" fmla="*/ 1781 w 4210"/>
              <a:gd name="T117" fmla="*/ 3060 h 4552"/>
              <a:gd name="T118" fmla="*/ 912 w 4210"/>
              <a:gd name="T119" fmla="*/ 4552 h 4552"/>
              <a:gd name="T120" fmla="*/ 2650 w 4210"/>
              <a:gd name="T121" fmla="*/ 4552 h 4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210" h="4552">
                <a:moveTo>
                  <a:pt x="1824" y="3060"/>
                </a:moveTo>
                <a:lnTo>
                  <a:pt x="2693" y="4552"/>
                </a:lnTo>
                <a:lnTo>
                  <a:pt x="3562" y="3060"/>
                </a:lnTo>
                <a:lnTo>
                  <a:pt x="1824" y="3060"/>
                </a:lnTo>
                <a:close/>
                <a:moveTo>
                  <a:pt x="0" y="0"/>
                </a:moveTo>
                <a:lnTo>
                  <a:pt x="1737" y="0"/>
                </a:lnTo>
                <a:lnTo>
                  <a:pt x="868" y="1492"/>
                </a:lnTo>
                <a:lnTo>
                  <a:pt x="0" y="0"/>
                </a:lnTo>
                <a:close/>
                <a:moveTo>
                  <a:pt x="1781" y="0"/>
                </a:moveTo>
                <a:lnTo>
                  <a:pt x="1781" y="0"/>
                </a:lnTo>
                <a:lnTo>
                  <a:pt x="2650" y="1492"/>
                </a:lnTo>
                <a:lnTo>
                  <a:pt x="912" y="1492"/>
                </a:lnTo>
                <a:lnTo>
                  <a:pt x="1781" y="0"/>
                </a:lnTo>
                <a:close/>
                <a:moveTo>
                  <a:pt x="1824" y="0"/>
                </a:moveTo>
                <a:lnTo>
                  <a:pt x="3562" y="0"/>
                </a:lnTo>
                <a:lnTo>
                  <a:pt x="2693" y="1492"/>
                </a:lnTo>
                <a:lnTo>
                  <a:pt x="1824" y="0"/>
                </a:lnTo>
                <a:close/>
                <a:moveTo>
                  <a:pt x="3606" y="0"/>
                </a:moveTo>
                <a:lnTo>
                  <a:pt x="3606" y="0"/>
                </a:lnTo>
                <a:lnTo>
                  <a:pt x="4210" y="1037"/>
                </a:lnTo>
                <a:lnTo>
                  <a:pt x="4210" y="1492"/>
                </a:lnTo>
                <a:lnTo>
                  <a:pt x="2736" y="1492"/>
                </a:lnTo>
                <a:lnTo>
                  <a:pt x="3606" y="0"/>
                </a:lnTo>
                <a:close/>
                <a:moveTo>
                  <a:pt x="3649" y="0"/>
                </a:moveTo>
                <a:lnTo>
                  <a:pt x="4210" y="0"/>
                </a:lnTo>
                <a:lnTo>
                  <a:pt x="4210" y="963"/>
                </a:lnTo>
                <a:lnTo>
                  <a:pt x="3649" y="0"/>
                </a:lnTo>
                <a:close/>
                <a:moveTo>
                  <a:pt x="4210" y="1530"/>
                </a:moveTo>
                <a:lnTo>
                  <a:pt x="4210" y="1986"/>
                </a:lnTo>
                <a:lnTo>
                  <a:pt x="3606" y="3023"/>
                </a:lnTo>
                <a:lnTo>
                  <a:pt x="2736" y="1530"/>
                </a:lnTo>
                <a:lnTo>
                  <a:pt x="4210" y="1530"/>
                </a:lnTo>
                <a:close/>
                <a:moveTo>
                  <a:pt x="4210" y="2061"/>
                </a:moveTo>
                <a:lnTo>
                  <a:pt x="4210" y="3023"/>
                </a:lnTo>
                <a:lnTo>
                  <a:pt x="3649" y="3023"/>
                </a:lnTo>
                <a:lnTo>
                  <a:pt x="4210" y="2061"/>
                </a:lnTo>
                <a:close/>
                <a:moveTo>
                  <a:pt x="4210" y="3060"/>
                </a:moveTo>
                <a:lnTo>
                  <a:pt x="4210" y="4022"/>
                </a:lnTo>
                <a:lnTo>
                  <a:pt x="3649" y="3060"/>
                </a:lnTo>
                <a:lnTo>
                  <a:pt x="4210" y="3060"/>
                </a:lnTo>
                <a:close/>
                <a:moveTo>
                  <a:pt x="4210" y="4097"/>
                </a:moveTo>
                <a:lnTo>
                  <a:pt x="4210" y="4552"/>
                </a:lnTo>
                <a:lnTo>
                  <a:pt x="2736" y="4552"/>
                </a:lnTo>
                <a:lnTo>
                  <a:pt x="3606" y="3060"/>
                </a:lnTo>
                <a:lnTo>
                  <a:pt x="4210" y="4097"/>
                </a:lnTo>
                <a:close/>
                <a:moveTo>
                  <a:pt x="1737" y="3023"/>
                </a:moveTo>
                <a:lnTo>
                  <a:pt x="868" y="1531"/>
                </a:lnTo>
                <a:lnTo>
                  <a:pt x="0" y="3023"/>
                </a:lnTo>
                <a:lnTo>
                  <a:pt x="1737" y="3023"/>
                </a:lnTo>
                <a:close/>
                <a:moveTo>
                  <a:pt x="3562" y="3023"/>
                </a:moveTo>
                <a:lnTo>
                  <a:pt x="2693" y="1530"/>
                </a:lnTo>
                <a:lnTo>
                  <a:pt x="1825" y="3023"/>
                </a:lnTo>
                <a:lnTo>
                  <a:pt x="3562" y="3023"/>
                </a:lnTo>
                <a:close/>
                <a:moveTo>
                  <a:pt x="912" y="1530"/>
                </a:moveTo>
                <a:lnTo>
                  <a:pt x="1781" y="3023"/>
                </a:lnTo>
                <a:lnTo>
                  <a:pt x="2650" y="1530"/>
                </a:lnTo>
                <a:lnTo>
                  <a:pt x="912" y="1530"/>
                </a:lnTo>
                <a:close/>
                <a:moveTo>
                  <a:pt x="2650" y="4552"/>
                </a:moveTo>
                <a:lnTo>
                  <a:pt x="1781" y="3060"/>
                </a:lnTo>
                <a:lnTo>
                  <a:pt x="912" y="4552"/>
                </a:lnTo>
                <a:lnTo>
                  <a:pt x="2650" y="455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70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(16-02-24)-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124500" y="0"/>
            <a:ext cx="10458363" cy="10288588"/>
          </a:xfrm>
          <a:custGeom>
            <a:avLst/>
            <a:gdLst>
              <a:gd name="T0" fmla="*/ 1462 w 4618"/>
              <a:gd name="T1" fmla="*/ 1544 h 4545"/>
              <a:gd name="T2" fmla="*/ 1375 w 4618"/>
              <a:gd name="T3" fmla="*/ 1469 h 4545"/>
              <a:gd name="T4" fmla="*/ 1281 w 4618"/>
              <a:gd name="T5" fmla="*/ 1410 h 4545"/>
              <a:gd name="T6" fmla="*/ 1179 w 4618"/>
              <a:gd name="T7" fmla="*/ 1366 h 4545"/>
              <a:gd name="T8" fmla="*/ 1075 w 4618"/>
              <a:gd name="T9" fmla="*/ 1338 h 4545"/>
              <a:gd name="T10" fmla="*/ 967 w 4618"/>
              <a:gd name="T11" fmla="*/ 1326 h 4545"/>
              <a:gd name="T12" fmla="*/ 859 w 4618"/>
              <a:gd name="T13" fmla="*/ 1328 h 4545"/>
              <a:gd name="T14" fmla="*/ 752 w 4618"/>
              <a:gd name="T15" fmla="*/ 1345 h 4545"/>
              <a:gd name="T16" fmla="*/ 647 w 4618"/>
              <a:gd name="T17" fmla="*/ 1380 h 4545"/>
              <a:gd name="T18" fmla="*/ 549 w 4618"/>
              <a:gd name="T19" fmla="*/ 1428 h 4545"/>
              <a:gd name="T20" fmla="*/ 456 w 4618"/>
              <a:gd name="T21" fmla="*/ 1493 h 4545"/>
              <a:gd name="T22" fmla="*/ 373 w 4618"/>
              <a:gd name="T23" fmla="*/ 1572 h 4545"/>
              <a:gd name="T24" fmla="*/ 304 w 4618"/>
              <a:gd name="T25" fmla="*/ 1662 h 4545"/>
              <a:gd name="T26" fmla="*/ 250 w 4618"/>
              <a:gd name="T27" fmla="*/ 1758 h 4545"/>
              <a:gd name="T28" fmla="*/ 212 w 4618"/>
              <a:gd name="T29" fmla="*/ 1861 h 4545"/>
              <a:gd name="T30" fmla="*/ 188 w 4618"/>
              <a:gd name="T31" fmla="*/ 1967 h 4545"/>
              <a:gd name="T32" fmla="*/ 180 w 4618"/>
              <a:gd name="T33" fmla="*/ 2075 h 4545"/>
              <a:gd name="T34" fmla="*/ 188 w 4618"/>
              <a:gd name="T35" fmla="*/ 2184 h 4545"/>
              <a:gd name="T36" fmla="*/ 212 w 4618"/>
              <a:gd name="T37" fmla="*/ 2290 h 4545"/>
              <a:gd name="T38" fmla="*/ 250 w 4618"/>
              <a:gd name="T39" fmla="*/ 2392 h 4545"/>
              <a:gd name="T40" fmla="*/ 304 w 4618"/>
              <a:gd name="T41" fmla="*/ 2489 h 4545"/>
              <a:gd name="T42" fmla="*/ 373 w 4618"/>
              <a:gd name="T43" fmla="*/ 2579 h 4545"/>
              <a:gd name="T44" fmla="*/ 2125 w 4618"/>
              <a:gd name="T45" fmla="*/ 0 h 4545"/>
              <a:gd name="T46" fmla="*/ 3364 w 4618"/>
              <a:gd name="T47" fmla="*/ 3365 h 4545"/>
              <a:gd name="T48" fmla="*/ 3453 w 4618"/>
              <a:gd name="T49" fmla="*/ 3434 h 4545"/>
              <a:gd name="T50" fmla="*/ 3550 w 4618"/>
              <a:gd name="T51" fmla="*/ 3488 h 4545"/>
              <a:gd name="T52" fmla="*/ 3653 w 4618"/>
              <a:gd name="T53" fmla="*/ 3527 h 4545"/>
              <a:gd name="T54" fmla="*/ 3759 w 4618"/>
              <a:gd name="T55" fmla="*/ 3550 h 4545"/>
              <a:gd name="T56" fmla="*/ 3867 w 4618"/>
              <a:gd name="T57" fmla="*/ 3558 h 4545"/>
              <a:gd name="T58" fmla="*/ 3975 w 4618"/>
              <a:gd name="T59" fmla="*/ 3550 h 4545"/>
              <a:gd name="T60" fmla="*/ 4081 w 4618"/>
              <a:gd name="T61" fmla="*/ 3527 h 4545"/>
              <a:gd name="T62" fmla="*/ 4184 w 4618"/>
              <a:gd name="T63" fmla="*/ 3488 h 4545"/>
              <a:gd name="T64" fmla="*/ 4280 w 4618"/>
              <a:gd name="T65" fmla="*/ 3434 h 4545"/>
              <a:gd name="T66" fmla="*/ 4371 w 4618"/>
              <a:gd name="T67" fmla="*/ 3365 h 4545"/>
              <a:gd name="T68" fmla="*/ 4450 w 4618"/>
              <a:gd name="T69" fmla="*/ 3281 h 4545"/>
              <a:gd name="T70" fmla="*/ 4514 w 4618"/>
              <a:gd name="T71" fmla="*/ 3188 h 4545"/>
              <a:gd name="T72" fmla="*/ 4563 w 4618"/>
              <a:gd name="T73" fmla="*/ 3090 h 4545"/>
              <a:gd name="T74" fmla="*/ 4596 w 4618"/>
              <a:gd name="T75" fmla="*/ 2986 h 4545"/>
              <a:gd name="T76" fmla="*/ 4614 w 4618"/>
              <a:gd name="T77" fmla="*/ 2879 h 4545"/>
              <a:gd name="T78" fmla="*/ 4617 w 4618"/>
              <a:gd name="T79" fmla="*/ 2770 h 4545"/>
              <a:gd name="T80" fmla="*/ 4604 w 4618"/>
              <a:gd name="T81" fmla="*/ 2662 h 4545"/>
              <a:gd name="T82" fmla="*/ 4575 w 4618"/>
              <a:gd name="T83" fmla="*/ 2557 h 4545"/>
              <a:gd name="T84" fmla="*/ 4531 w 4618"/>
              <a:gd name="T85" fmla="*/ 2457 h 4545"/>
              <a:gd name="T86" fmla="*/ 4472 w 4618"/>
              <a:gd name="T87" fmla="*/ 2361 h 4545"/>
              <a:gd name="T88" fmla="*/ 4399 w 4618"/>
              <a:gd name="T89" fmla="*/ 2275 h 4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618" h="4545">
                <a:moveTo>
                  <a:pt x="2336" y="4545"/>
                </a:moveTo>
                <a:lnTo>
                  <a:pt x="4461" y="4545"/>
                </a:lnTo>
                <a:lnTo>
                  <a:pt x="1462" y="1544"/>
                </a:lnTo>
                <a:lnTo>
                  <a:pt x="1434" y="1518"/>
                </a:lnTo>
                <a:lnTo>
                  <a:pt x="1405" y="1493"/>
                </a:lnTo>
                <a:lnTo>
                  <a:pt x="1375" y="1469"/>
                </a:lnTo>
                <a:lnTo>
                  <a:pt x="1344" y="1448"/>
                </a:lnTo>
                <a:lnTo>
                  <a:pt x="1313" y="1428"/>
                </a:lnTo>
                <a:lnTo>
                  <a:pt x="1281" y="1410"/>
                </a:lnTo>
                <a:lnTo>
                  <a:pt x="1248" y="1394"/>
                </a:lnTo>
                <a:lnTo>
                  <a:pt x="1214" y="1380"/>
                </a:lnTo>
                <a:lnTo>
                  <a:pt x="1179" y="1366"/>
                </a:lnTo>
                <a:lnTo>
                  <a:pt x="1145" y="1356"/>
                </a:lnTo>
                <a:lnTo>
                  <a:pt x="1110" y="1345"/>
                </a:lnTo>
                <a:lnTo>
                  <a:pt x="1075" y="1338"/>
                </a:lnTo>
                <a:lnTo>
                  <a:pt x="1039" y="1332"/>
                </a:lnTo>
                <a:lnTo>
                  <a:pt x="1003" y="1328"/>
                </a:lnTo>
                <a:lnTo>
                  <a:pt x="967" y="1326"/>
                </a:lnTo>
                <a:lnTo>
                  <a:pt x="930" y="1325"/>
                </a:lnTo>
                <a:lnTo>
                  <a:pt x="895" y="1326"/>
                </a:lnTo>
                <a:lnTo>
                  <a:pt x="859" y="1328"/>
                </a:lnTo>
                <a:lnTo>
                  <a:pt x="822" y="1332"/>
                </a:lnTo>
                <a:lnTo>
                  <a:pt x="787" y="1338"/>
                </a:lnTo>
                <a:lnTo>
                  <a:pt x="752" y="1345"/>
                </a:lnTo>
                <a:lnTo>
                  <a:pt x="717" y="1356"/>
                </a:lnTo>
                <a:lnTo>
                  <a:pt x="681" y="1366"/>
                </a:lnTo>
                <a:lnTo>
                  <a:pt x="647" y="1380"/>
                </a:lnTo>
                <a:lnTo>
                  <a:pt x="614" y="1394"/>
                </a:lnTo>
                <a:lnTo>
                  <a:pt x="581" y="1410"/>
                </a:lnTo>
                <a:lnTo>
                  <a:pt x="549" y="1428"/>
                </a:lnTo>
                <a:lnTo>
                  <a:pt x="518" y="1448"/>
                </a:lnTo>
                <a:lnTo>
                  <a:pt x="486" y="1469"/>
                </a:lnTo>
                <a:lnTo>
                  <a:pt x="456" y="1493"/>
                </a:lnTo>
                <a:lnTo>
                  <a:pt x="427" y="1518"/>
                </a:lnTo>
                <a:lnTo>
                  <a:pt x="399" y="1544"/>
                </a:lnTo>
                <a:lnTo>
                  <a:pt x="373" y="1572"/>
                </a:lnTo>
                <a:lnTo>
                  <a:pt x="348" y="1601"/>
                </a:lnTo>
                <a:lnTo>
                  <a:pt x="325" y="1631"/>
                </a:lnTo>
                <a:lnTo>
                  <a:pt x="304" y="1662"/>
                </a:lnTo>
                <a:lnTo>
                  <a:pt x="284" y="1693"/>
                </a:lnTo>
                <a:lnTo>
                  <a:pt x="266" y="1725"/>
                </a:lnTo>
                <a:lnTo>
                  <a:pt x="250" y="1758"/>
                </a:lnTo>
                <a:lnTo>
                  <a:pt x="235" y="1793"/>
                </a:lnTo>
                <a:lnTo>
                  <a:pt x="222" y="1826"/>
                </a:lnTo>
                <a:lnTo>
                  <a:pt x="212" y="1861"/>
                </a:lnTo>
                <a:lnTo>
                  <a:pt x="201" y="1896"/>
                </a:lnTo>
                <a:lnTo>
                  <a:pt x="194" y="1932"/>
                </a:lnTo>
                <a:lnTo>
                  <a:pt x="188" y="1967"/>
                </a:lnTo>
                <a:lnTo>
                  <a:pt x="184" y="2003"/>
                </a:lnTo>
                <a:lnTo>
                  <a:pt x="182" y="2040"/>
                </a:lnTo>
                <a:lnTo>
                  <a:pt x="180" y="2075"/>
                </a:lnTo>
                <a:lnTo>
                  <a:pt x="182" y="2111"/>
                </a:lnTo>
                <a:lnTo>
                  <a:pt x="184" y="2148"/>
                </a:lnTo>
                <a:lnTo>
                  <a:pt x="188" y="2184"/>
                </a:lnTo>
                <a:lnTo>
                  <a:pt x="194" y="2219"/>
                </a:lnTo>
                <a:lnTo>
                  <a:pt x="201" y="2254"/>
                </a:lnTo>
                <a:lnTo>
                  <a:pt x="212" y="2290"/>
                </a:lnTo>
                <a:lnTo>
                  <a:pt x="222" y="2324"/>
                </a:lnTo>
                <a:lnTo>
                  <a:pt x="235" y="2358"/>
                </a:lnTo>
                <a:lnTo>
                  <a:pt x="250" y="2392"/>
                </a:lnTo>
                <a:lnTo>
                  <a:pt x="266" y="2426"/>
                </a:lnTo>
                <a:lnTo>
                  <a:pt x="284" y="2458"/>
                </a:lnTo>
                <a:lnTo>
                  <a:pt x="304" y="2489"/>
                </a:lnTo>
                <a:lnTo>
                  <a:pt x="325" y="2520"/>
                </a:lnTo>
                <a:lnTo>
                  <a:pt x="348" y="2550"/>
                </a:lnTo>
                <a:lnTo>
                  <a:pt x="373" y="2579"/>
                </a:lnTo>
                <a:lnTo>
                  <a:pt x="399" y="2607"/>
                </a:lnTo>
                <a:lnTo>
                  <a:pt x="2336" y="4545"/>
                </a:lnTo>
                <a:close/>
                <a:moveTo>
                  <a:pt x="2125" y="0"/>
                </a:moveTo>
                <a:lnTo>
                  <a:pt x="0" y="0"/>
                </a:lnTo>
                <a:lnTo>
                  <a:pt x="3336" y="3338"/>
                </a:lnTo>
                <a:lnTo>
                  <a:pt x="3364" y="3365"/>
                </a:lnTo>
                <a:lnTo>
                  <a:pt x="3393" y="3390"/>
                </a:lnTo>
                <a:lnTo>
                  <a:pt x="3423" y="3413"/>
                </a:lnTo>
                <a:lnTo>
                  <a:pt x="3453" y="3434"/>
                </a:lnTo>
                <a:lnTo>
                  <a:pt x="3485" y="3454"/>
                </a:lnTo>
                <a:lnTo>
                  <a:pt x="3517" y="3472"/>
                </a:lnTo>
                <a:lnTo>
                  <a:pt x="3550" y="3488"/>
                </a:lnTo>
                <a:lnTo>
                  <a:pt x="3583" y="3503"/>
                </a:lnTo>
                <a:lnTo>
                  <a:pt x="3618" y="3515"/>
                </a:lnTo>
                <a:lnTo>
                  <a:pt x="3653" y="3527"/>
                </a:lnTo>
                <a:lnTo>
                  <a:pt x="3688" y="3536"/>
                </a:lnTo>
                <a:lnTo>
                  <a:pt x="3724" y="3543"/>
                </a:lnTo>
                <a:lnTo>
                  <a:pt x="3759" y="3550"/>
                </a:lnTo>
                <a:lnTo>
                  <a:pt x="3795" y="3554"/>
                </a:lnTo>
                <a:lnTo>
                  <a:pt x="3831" y="3557"/>
                </a:lnTo>
                <a:lnTo>
                  <a:pt x="3867" y="3558"/>
                </a:lnTo>
                <a:lnTo>
                  <a:pt x="3903" y="3557"/>
                </a:lnTo>
                <a:lnTo>
                  <a:pt x="3939" y="3554"/>
                </a:lnTo>
                <a:lnTo>
                  <a:pt x="3975" y="3550"/>
                </a:lnTo>
                <a:lnTo>
                  <a:pt x="4011" y="3543"/>
                </a:lnTo>
                <a:lnTo>
                  <a:pt x="4046" y="3536"/>
                </a:lnTo>
                <a:lnTo>
                  <a:pt x="4081" y="3527"/>
                </a:lnTo>
                <a:lnTo>
                  <a:pt x="4116" y="3515"/>
                </a:lnTo>
                <a:lnTo>
                  <a:pt x="4150" y="3503"/>
                </a:lnTo>
                <a:lnTo>
                  <a:pt x="4184" y="3488"/>
                </a:lnTo>
                <a:lnTo>
                  <a:pt x="4217" y="3472"/>
                </a:lnTo>
                <a:lnTo>
                  <a:pt x="4249" y="3454"/>
                </a:lnTo>
                <a:lnTo>
                  <a:pt x="4280" y="3434"/>
                </a:lnTo>
                <a:lnTo>
                  <a:pt x="4312" y="3413"/>
                </a:lnTo>
                <a:lnTo>
                  <a:pt x="4342" y="3390"/>
                </a:lnTo>
                <a:lnTo>
                  <a:pt x="4371" y="3365"/>
                </a:lnTo>
                <a:lnTo>
                  <a:pt x="4399" y="3338"/>
                </a:lnTo>
                <a:lnTo>
                  <a:pt x="4425" y="3310"/>
                </a:lnTo>
                <a:lnTo>
                  <a:pt x="4450" y="3281"/>
                </a:lnTo>
                <a:lnTo>
                  <a:pt x="4472" y="3252"/>
                </a:lnTo>
                <a:lnTo>
                  <a:pt x="4494" y="3221"/>
                </a:lnTo>
                <a:lnTo>
                  <a:pt x="4514" y="3188"/>
                </a:lnTo>
                <a:lnTo>
                  <a:pt x="4531" y="3156"/>
                </a:lnTo>
                <a:lnTo>
                  <a:pt x="4548" y="3123"/>
                </a:lnTo>
                <a:lnTo>
                  <a:pt x="4563" y="3090"/>
                </a:lnTo>
                <a:lnTo>
                  <a:pt x="4575" y="3056"/>
                </a:lnTo>
                <a:lnTo>
                  <a:pt x="4586" y="3021"/>
                </a:lnTo>
                <a:lnTo>
                  <a:pt x="4596" y="2986"/>
                </a:lnTo>
                <a:lnTo>
                  <a:pt x="4604" y="2951"/>
                </a:lnTo>
                <a:lnTo>
                  <a:pt x="4609" y="2914"/>
                </a:lnTo>
                <a:lnTo>
                  <a:pt x="4614" y="2879"/>
                </a:lnTo>
                <a:lnTo>
                  <a:pt x="4617" y="2843"/>
                </a:lnTo>
                <a:lnTo>
                  <a:pt x="4618" y="2807"/>
                </a:lnTo>
                <a:lnTo>
                  <a:pt x="4617" y="2770"/>
                </a:lnTo>
                <a:lnTo>
                  <a:pt x="4614" y="2734"/>
                </a:lnTo>
                <a:lnTo>
                  <a:pt x="4609" y="2699"/>
                </a:lnTo>
                <a:lnTo>
                  <a:pt x="4604" y="2662"/>
                </a:lnTo>
                <a:lnTo>
                  <a:pt x="4596" y="2627"/>
                </a:lnTo>
                <a:lnTo>
                  <a:pt x="4586" y="2592"/>
                </a:lnTo>
                <a:lnTo>
                  <a:pt x="4575" y="2557"/>
                </a:lnTo>
                <a:lnTo>
                  <a:pt x="4563" y="2523"/>
                </a:lnTo>
                <a:lnTo>
                  <a:pt x="4548" y="2490"/>
                </a:lnTo>
                <a:lnTo>
                  <a:pt x="4531" y="2457"/>
                </a:lnTo>
                <a:lnTo>
                  <a:pt x="4514" y="2425"/>
                </a:lnTo>
                <a:lnTo>
                  <a:pt x="4494" y="2392"/>
                </a:lnTo>
                <a:lnTo>
                  <a:pt x="4472" y="2361"/>
                </a:lnTo>
                <a:lnTo>
                  <a:pt x="4450" y="2332"/>
                </a:lnTo>
                <a:lnTo>
                  <a:pt x="4425" y="2303"/>
                </a:lnTo>
                <a:lnTo>
                  <a:pt x="4399" y="2275"/>
                </a:lnTo>
                <a:lnTo>
                  <a:pt x="2125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6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repeatCount="indefinite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9.72222E-7 -2.85141E-6 L -0.02891 -2.85141E-6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16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71" r:id="rId6"/>
    <p:sldLayoutId id="2147484272" r:id="rId7"/>
    <p:sldLayoutId id="2147484274" r:id="rId8"/>
    <p:sldLayoutId id="2147484275" r:id="rId9"/>
    <p:sldLayoutId id="2147484276" r:id="rId10"/>
    <p:sldLayoutId id="2147484277" r:id="rId11"/>
    <p:sldLayoutId id="2147484281" r:id="rId12"/>
    <p:sldLayoutId id="2147484302" r:id="rId13"/>
    <p:sldLayoutId id="2147484282" r:id="rId14"/>
    <p:sldLayoutId id="2147484284" r:id="rId15"/>
    <p:sldLayoutId id="2147484299" r:id="rId16"/>
    <p:sldLayoutId id="2147484301" r:id="rId17"/>
  </p:sldLayoutIdLst>
  <p:hf hd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3.jp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rázok 3" descr="Obrázok, na ktorom je exteriér, nebo, voda, loď&#10;&#10;Automaticky generovaný popis">
            <a:extLst>
              <a:ext uri="{FF2B5EF4-FFF2-40B4-BE49-F238E27FC236}">
                <a16:creationId xmlns:a16="http://schemas.microsoft.com/office/drawing/2014/main" id="{E7D07AF7-C808-6BE6-F085-5ECDCFB4A50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3"/>
          <a:stretch>
            <a:fillRect/>
          </a:stretch>
        </p:blipFill>
        <p:spPr>
          <a:xfrm>
            <a:off x="-4292867" y="-2666198"/>
            <a:ext cx="27463048" cy="15450349"/>
          </a:xfrm>
          <a:solidFill>
            <a:srgbClr val="1E66A4">
              <a:alpha val="15000"/>
            </a:srgbClr>
          </a:solidFill>
        </p:spPr>
      </p:pic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0691855E-61E7-4B44-97C8-473746E4CD43}"/>
              </a:ext>
            </a:extLst>
          </p:cNvPr>
          <p:cNvSpPr/>
          <p:nvPr/>
        </p:nvSpPr>
        <p:spPr>
          <a:xfrm>
            <a:off x="6" y="-1"/>
            <a:ext cx="18287994" cy="10288588"/>
          </a:xfrm>
          <a:custGeom>
            <a:avLst/>
            <a:gdLst>
              <a:gd name="connsiteX0" fmla="*/ 18287988 w 18287994"/>
              <a:gd name="connsiteY0" fmla="*/ 6902013 h 10288588"/>
              <a:gd name="connsiteX1" fmla="*/ 18261418 w 18287994"/>
              <a:gd name="connsiteY1" fmla="*/ 6929142 h 10288588"/>
              <a:gd name="connsiteX2" fmla="*/ 18287988 w 18287994"/>
              <a:gd name="connsiteY2" fmla="*/ 6956271 h 10288588"/>
              <a:gd name="connsiteX3" fmla="*/ 16412505 w 18287994"/>
              <a:gd name="connsiteY3" fmla="*/ 5220029 h 10288588"/>
              <a:gd name="connsiteX4" fmla="*/ 14742949 w 18287994"/>
              <a:gd name="connsiteY4" fmla="*/ 6929142 h 10288588"/>
              <a:gd name="connsiteX5" fmla="*/ 16412505 w 18287994"/>
              <a:gd name="connsiteY5" fmla="*/ 8638255 h 10288588"/>
              <a:gd name="connsiteX6" fmla="*/ 18082062 w 18287994"/>
              <a:gd name="connsiteY6" fmla="*/ 6929142 h 10288588"/>
              <a:gd name="connsiteX7" fmla="*/ 12896252 w 18287994"/>
              <a:gd name="connsiteY7" fmla="*/ 5220029 h 10288588"/>
              <a:gd name="connsiteX8" fmla="*/ 11224482 w 18287994"/>
              <a:gd name="connsiteY8" fmla="*/ 6929142 h 10288588"/>
              <a:gd name="connsiteX9" fmla="*/ 12896252 w 18287994"/>
              <a:gd name="connsiteY9" fmla="*/ 8638255 h 10288588"/>
              <a:gd name="connsiteX10" fmla="*/ 14565808 w 18287994"/>
              <a:gd name="connsiteY10" fmla="*/ 6929142 h 10288588"/>
              <a:gd name="connsiteX11" fmla="*/ 18172846 w 18287994"/>
              <a:gd name="connsiteY11" fmla="*/ 3418226 h 10288588"/>
              <a:gd name="connsiteX12" fmla="*/ 16503290 w 18287994"/>
              <a:gd name="connsiteY12" fmla="*/ 5127339 h 10288588"/>
              <a:gd name="connsiteX13" fmla="*/ 18172846 w 18287994"/>
              <a:gd name="connsiteY13" fmla="*/ 6838713 h 10288588"/>
              <a:gd name="connsiteX14" fmla="*/ 18287988 w 18287994"/>
              <a:gd name="connsiteY14" fmla="*/ 6721155 h 10288588"/>
              <a:gd name="connsiteX15" fmla="*/ 18287988 w 18287994"/>
              <a:gd name="connsiteY15" fmla="*/ 3535784 h 10288588"/>
              <a:gd name="connsiteX16" fmla="*/ 14654379 w 18287994"/>
              <a:gd name="connsiteY16" fmla="*/ 3418226 h 10288588"/>
              <a:gd name="connsiteX17" fmla="*/ 12982608 w 18287994"/>
              <a:gd name="connsiteY17" fmla="*/ 5127339 h 10288588"/>
              <a:gd name="connsiteX18" fmla="*/ 14654379 w 18287994"/>
              <a:gd name="connsiteY18" fmla="*/ 6838713 h 10288588"/>
              <a:gd name="connsiteX19" fmla="*/ 16323935 w 18287994"/>
              <a:gd name="connsiteY19" fmla="*/ 5127339 h 10288588"/>
              <a:gd name="connsiteX20" fmla="*/ 11135911 w 18287994"/>
              <a:gd name="connsiteY20" fmla="*/ 3418226 h 10288588"/>
              <a:gd name="connsiteX21" fmla="*/ 9466356 w 18287994"/>
              <a:gd name="connsiteY21" fmla="*/ 5127339 h 10288588"/>
              <a:gd name="connsiteX22" fmla="*/ 11135911 w 18287994"/>
              <a:gd name="connsiteY22" fmla="*/ 6838713 h 10288588"/>
              <a:gd name="connsiteX23" fmla="*/ 12807682 w 18287994"/>
              <a:gd name="connsiteY23" fmla="*/ 5127339 h 10288588"/>
              <a:gd name="connsiteX24" fmla="*/ 18287988 w 18287994"/>
              <a:gd name="connsiteY24" fmla="*/ 3298408 h 10288588"/>
              <a:gd name="connsiteX25" fmla="*/ 18261418 w 18287994"/>
              <a:gd name="connsiteY25" fmla="*/ 3327797 h 10288588"/>
              <a:gd name="connsiteX26" fmla="*/ 18287988 w 18287994"/>
              <a:gd name="connsiteY26" fmla="*/ 3354926 h 10288588"/>
              <a:gd name="connsiteX27" fmla="*/ 16412505 w 18287994"/>
              <a:gd name="connsiteY27" fmla="*/ 1616424 h 10288588"/>
              <a:gd name="connsiteX28" fmla="*/ 14742949 w 18287994"/>
              <a:gd name="connsiteY28" fmla="*/ 3327797 h 10288588"/>
              <a:gd name="connsiteX29" fmla="*/ 16412505 w 18287994"/>
              <a:gd name="connsiteY29" fmla="*/ 5036910 h 10288588"/>
              <a:gd name="connsiteX30" fmla="*/ 18082062 w 18287994"/>
              <a:gd name="connsiteY30" fmla="*/ 3327797 h 10288588"/>
              <a:gd name="connsiteX31" fmla="*/ 12896252 w 18287994"/>
              <a:gd name="connsiteY31" fmla="*/ 1616424 h 10288588"/>
              <a:gd name="connsiteX32" fmla="*/ 11224482 w 18287994"/>
              <a:gd name="connsiteY32" fmla="*/ 3327797 h 10288588"/>
              <a:gd name="connsiteX33" fmla="*/ 12896252 w 18287994"/>
              <a:gd name="connsiteY33" fmla="*/ 5036910 h 10288588"/>
              <a:gd name="connsiteX34" fmla="*/ 14565808 w 18287994"/>
              <a:gd name="connsiteY34" fmla="*/ 3327797 h 10288588"/>
              <a:gd name="connsiteX35" fmla="*/ 9377785 w 18287994"/>
              <a:gd name="connsiteY35" fmla="*/ 1616424 h 10288588"/>
              <a:gd name="connsiteX36" fmla="*/ 7708229 w 18287994"/>
              <a:gd name="connsiteY36" fmla="*/ 3327797 h 10288588"/>
              <a:gd name="connsiteX37" fmla="*/ 9377785 w 18287994"/>
              <a:gd name="connsiteY37" fmla="*/ 5036910 h 10288588"/>
              <a:gd name="connsiteX38" fmla="*/ 11047341 w 18287994"/>
              <a:gd name="connsiteY38" fmla="*/ 3327797 h 10288588"/>
              <a:gd name="connsiteX39" fmla="*/ 17993490 w 18287994"/>
              <a:gd name="connsiteY39" fmla="*/ 1 h 10288588"/>
              <a:gd name="connsiteX40" fmla="*/ 16503290 w 18287994"/>
              <a:gd name="connsiteY40" fmla="*/ 1525995 h 10288588"/>
              <a:gd name="connsiteX41" fmla="*/ 18172846 w 18287994"/>
              <a:gd name="connsiteY41" fmla="*/ 3237368 h 10288588"/>
              <a:gd name="connsiteX42" fmla="*/ 18287988 w 18287994"/>
              <a:gd name="connsiteY42" fmla="*/ 3119810 h 10288588"/>
              <a:gd name="connsiteX43" fmla="*/ 18287988 w 18287994"/>
              <a:gd name="connsiteY43" fmla="*/ 1 h 10288588"/>
              <a:gd name="connsiteX44" fmla="*/ 15010875 w 18287994"/>
              <a:gd name="connsiteY44" fmla="*/ 1 h 10288588"/>
              <a:gd name="connsiteX45" fmla="*/ 16412505 w 18287994"/>
              <a:gd name="connsiteY45" fmla="*/ 1435565 h 10288588"/>
              <a:gd name="connsiteX46" fmla="*/ 17814134 w 18287994"/>
              <a:gd name="connsiteY46" fmla="*/ 1 h 10288588"/>
              <a:gd name="connsiteX47" fmla="*/ 14472809 w 18287994"/>
              <a:gd name="connsiteY47" fmla="*/ 1 h 10288588"/>
              <a:gd name="connsiteX48" fmla="*/ 12982608 w 18287994"/>
              <a:gd name="connsiteY48" fmla="*/ 1525995 h 10288588"/>
              <a:gd name="connsiteX49" fmla="*/ 14654379 w 18287994"/>
              <a:gd name="connsiteY49" fmla="*/ 3237368 h 10288588"/>
              <a:gd name="connsiteX50" fmla="*/ 16323935 w 18287994"/>
              <a:gd name="connsiteY50" fmla="*/ 1525995 h 10288588"/>
              <a:gd name="connsiteX51" fmla="*/ 14833734 w 18287994"/>
              <a:gd name="connsiteY51" fmla="*/ 1 h 10288588"/>
              <a:gd name="connsiteX52" fmla="*/ 11494622 w 18287994"/>
              <a:gd name="connsiteY52" fmla="*/ 1 h 10288588"/>
              <a:gd name="connsiteX53" fmla="*/ 12896252 w 18287994"/>
              <a:gd name="connsiteY53" fmla="*/ 1435565 h 10288588"/>
              <a:gd name="connsiteX54" fmla="*/ 14295668 w 18287994"/>
              <a:gd name="connsiteY54" fmla="*/ 1 h 10288588"/>
              <a:gd name="connsiteX55" fmla="*/ 10956556 w 18287994"/>
              <a:gd name="connsiteY55" fmla="*/ 1 h 10288588"/>
              <a:gd name="connsiteX56" fmla="*/ 9466356 w 18287994"/>
              <a:gd name="connsiteY56" fmla="*/ 1525995 h 10288588"/>
              <a:gd name="connsiteX57" fmla="*/ 11135911 w 18287994"/>
              <a:gd name="connsiteY57" fmla="*/ 3237368 h 10288588"/>
              <a:gd name="connsiteX58" fmla="*/ 12807682 w 18287994"/>
              <a:gd name="connsiteY58" fmla="*/ 1525995 h 10288588"/>
              <a:gd name="connsiteX59" fmla="*/ 11317482 w 18287994"/>
              <a:gd name="connsiteY59" fmla="*/ 1 h 10288588"/>
              <a:gd name="connsiteX60" fmla="*/ 7976155 w 18287994"/>
              <a:gd name="connsiteY60" fmla="*/ 1 h 10288588"/>
              <a:gd name="connsiteX61" fmla="*/ 9377785 w 18287994"/>
              <a:gd name="connsiteY61" fmla="*/ 1435565 h 10288588"/>
              <a:gd name="connsiteX62" fmla="*/ 10779415 w 18287994"/>
              <a:gd name="connsiteY62" fmla="*/ 1 h 10288588"/>
              <a:gd name="connsiteX63" fmla="*/ 7440303 w 18287994"/>
              <a:gd name="connsiteY63" fmla="*/ 1 h 10288588"/>
              <a:gd name="connsiteX64" fmla="*/ 5947889 w 18287994"/>
              <a:gd name="connsiteY64" fmla="*/ 1525995 h 10288588"/>
              <a:gd name="connsiteX65" fmla="*/ 7617444 w 18287994"/>
              <a:gd name="connsiteY65" fmla="*/ 3237368 h 10288588"/>
              <a:gd name="connsiteX66" fmla="*/ 9287000 w 18287994"/>
              <a:gd name="connsiteY66" fmla="*/ 1525995 h 10288588"/>
              <a:gd name="connsiteX67" fmla="*/ 7796801 w 18287994"/>
              <a:gd name="connsiteY67" fmla="*/ 1 h 10288588"/>
              <a:gd name="connsiteX68" fmla="*/ 4457689 w 18287994"/>
              <a:gd name="connsiteY68" fmla="*/ 1 h 10288588"/>
              <a:gd name="connsiteX69" fmla="*/ 5859318 w 18287994"/>
              <a:gd name="connsiteY69" fmla="*/ 1435565 h 10288588"/>
              <a:gd name="connsiteX70" fmla="*/ 7260949 w 18287994"/>
              <a:gd name="connsiteY70" fmla="*/ 1 h 10288588"/>
              <a:gd name="connsiteX71" fmla="*/ 3008665 w 18287994"/>
              <a:gd name="connsiteY71" fmla="*/ 0 h 10288588"/>
              <a:gd name="connsiteX72" fmla="*/ 18287994 w 18287994"/>
              <a:gd name="connsiteY72" fmla="*/ 0 h 10288588"/>
              <a:gd name="connsiteX73" fmla="*/ 18287994 w 18287994"/>
              <a:gd name="connsiteY73" fmla="*/ 10288588 h 10288588"/>
              <a:gd name="connsiteX74" fmla="*/ 18287988 w 18287994"/>
              <a:gd name="connsiteY74" fmla="*/ 10288588 h 10288588"/>
              <a:gd name="connsiteX75" fmla="*/ 18287988 w 18287994"/>
              <a:gd name="connsiteY75" fmla="*/ 7137129 h 10288588"/>
              <a:gd name="connsiteX76" fmla="*/ 18172846 w 18287994"/>
              <a:gd name="connsiteY76" fmla="*/ 7019571 h 10288588"/>
              <a:gd name="connsiteX77" fmla="*/ 16503290 w 18287994"/>
              <a:gd name="connsiteY77" fmla="*/ 8730945 h 10288588"/>
              <a:gd name="connsiteX78" fmla="*/ 18024490 w 18287994"/>
              <a:gd name="connsiteY78" fmla="*/ 10288588 h 10288588"/>
              <a:gd name="connsiteX79" fmla="*/ 17847350 w 18287994"/>
              <a:gd name="connsiteY79" fmla="*/ 10288588 h 10288588"/>
              <a:gd name="connsiteX80" fmla="*/ 16412505 w 18287994"/>
              <a:gd name="connsiteY80" fmla="*/ 8821374 h 10288588"/>
              <a:gd name="connsiteX81" fmla="*/ 14977662 w 18287994"/>
              <a:gd name="connsiteY81" fmla="*/ 10288588 h 10288588"/>
              <a:gd name="connsiteX82" fmla="*/ 14802735 w 18287994"/>
              <a:gd name="connsiteY82" fmla="*/ 10288588 h 10288588"/>
              <a:gd name="connsiteX83" fmla="*/ 16323935 w 18287994"/>
              <a:gd name="connsiteY83" fmla="*/ 8730945 h 10288588"/>
              <a:gd name="connsiteX84" fmla="*/ 14654379 w 18287994"/>
              <a:gd name="connsiteY84" fmla="*/ 7019571 h 10288588"/>
              <a:gd name="connsiteX85" fmla="*/ 12982608 w 18287994"/>
              <a:gd name="connsiteY85" fmla="*/ 8730945 h 10288588"/>
              <a:gd name="connsiteX86" fmla="*/ 14508236 w 18287994"/>
              <a:gd name="connsiteY86" fmla="*/ 10288588 h 10288588"/>
              <a:gd name="connsiteX87" fmla="*/ 3008665 w 18287994"/>
              <a:gd name="connsiteY87" fmla="*/ 10288588 h 10288588"/>
              <a:gd name="connsiteX88" fmla="*/ 3008665 w 18287994"/>
              <a:gd name="connsiteY88" fmla="*/ 10288587 h 10288588"/>
              <a:gd name="connsiteX89" fmla="*/ 0 w 18287994"/>
              <a:gd name="connsiteY89" fmla="*/ 10288587 h 10288588"/>
              <a:gd name="connsiteX90" fmla="*/ 0 w 18287994"/>
              <a:gd name="connsiteY90" fmla="*/ 4 h 10288588"/>
              <a:gd name="connsiteX91" fmla="*/ 3008665 w 18287994"/>
              <a:gd name="connsiteY91" fmla="*/ 4 h 1028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8287994" h="10288588">
                <a:moveTo>
                  <a:pt x="18287988" y="6902013"/>
                </a:moveTo>
                <a:lnTo>
                  <a:pt x="18261418" y="6929142"/>
                </a:lnTo>
                <a:lnTo>
                  <a:pt x="18287988" y="6956271"/>
                </a:lnTo>
                <a:close/>
                <a:moveTo>
                  <a:pt x="16412505" y="5220029"/>
                </a:moveTo>
                <a:lnTo>
                  <a:pt x="14742949" y="6929142"/>
                </a:lnTo>
                <a:lnTo>
                  <a:pt x="16412505" y="8638255"/>
                </a:lnTo>
                <a:lnTo>
                  <a:pt x="18082062" y="6929142"/>
                </a:lnTo>
                <a:close/>
                <a:moveTo>
                  <a:pt x="12896252" y="5220029"/>
                </a:moveTo>
                <a:lnTo>
                  <a:pt x="11224482" y="6929142"/>
                </a:lnTo>
                <a:lnTo>
                  <a:pt x="12896252" y="8638255"/>
                </a:lnTo>
                <a:lnTo>
                  <a:pt x="14565808" y="6929142"/>
                </a:lnTo>
                <a:close/>
                <a:moveTo>
                  <a:pt x="18172846" y="3418226"/>
                </a:moveTo>
                <a:lnTo>
                  <a:pt x="16503290" y="5127339"/>
                </a:lnTo>
                <a:lnTo>
                  <a:pt x="18172846" y="6838713"/>
                </a:lnTo>
                <a:lnTo>
                  <a:pt x="18287988" y="6721155"/>
                </a:lnTo>
                <a:lnTo>
                  <a:pt x="18287988" y="3535784"/>
                </a:lnTo>
                <a:close/>
                <a:moveTo>
                  <a:pt x="14654379" y="3418226"/>
                </a:moveTo>
                <a:lnTo>
                  <a:pt x="12982608" y="5127339"/>
                </a:lnTo>
                <a:lnTo>
                  <a:pt x="14654379" y="6838713"/>
                </a:lnTo>
                <a:lnTo>
                  <a:pt x="16323935" y="5127339"/>
                </a:lnTo>
                <a:close/>
                <a:moveTo>
                  <a:pt x="11135911" y="3418226"/>
                </a:moveTo>
                <a:lnTo>
                  <a:pt x="9466356" y="5127339"/>
                </a:lnTo>
                <a:lnTo>
                  <a:pt x="11135911" y="6838713"/>
                </a:lnTo>
                <a:lnTo>
                  <a:pt x="12807682" y="5127339"/>
                </a:lnTo>
                <a:close/>
                <a:moveTo>
                  <a:pt x="18287988" y="3298408"/>
                </a:moveTo>
                <a:lnTo>
                  <a:pt x="18261418" y="3327797"/>
                </a:lnTo>
                <a:lnTo>
                  <a:pt x="18287988" y="3354926"/>
                </a:lnTo>
                <a:close/>
                <a:moveTo>
                  <a:pt x="16412505" y="1616424"/>
                </a:moveTo>
                <a:lnTo>
                  <a:pt x="14742949" y="3327797"/>
                </a:lnTo>
                <a:lnTo>
                  <a:pt x="16412505" y="5036910"/>
                </a:lnTo>
                <a:lnTo>
                  <a:pt x="18082062" y="3327797"/>
                </a:lnTo>
                <a:close/>
                <a:moveTo>
                  <a:pt x="12896252" y="1616424"/>
                </a:moveTo>
                <a:lnTo>
                  <a:pt x="11224482" y="3327797"/>
                </a:lnTo>
                <a:lnTo>
                  <a:pt x="12896252" y="5036910"/>
                </a:lnTo>
                <a:lnTo>
                  <a:pt x="14565808" y="3327797"/>
                </a:lnTo>
                <a:close/>
                <a:moveTo>
                  <a:pt x="9377785" y="1616424"/>
                </a:moveTo>
                <a:lnTo>
                  <a:pt x="7708229" y="3327797"/>
                </a:lnTo>
                <a:lnTo>
                  <a:pt x="9377785" y="5036910"/>
                </a:lnTo>
                <a:lnTo>
                  <a:pt x="11047341" y="3327797"/>
                </a:lnTo>
                <a:close/>
                <a:moveTo>
                  <a:pt x="17993490" y="1"/>
                </a:moveTo>
                <a:lnTo>
                  <a:pt x="16503290" y="1525995"/>
                </a:lnTo>
                <a:lnTo>
                  <a:pt x="18172846" y="3237368"/>
                </a:lnTo>
                <a:lnTo>
                  <a:pt x="18287988" y="3119810"/>
                </a:lnTo>
                <a:lnTo>
                  <a:pt x="18287988" y="1"/>
                </a:lnTo>
                <a:close/>
                <a:moveTo>
                  <a:pt x="15010875" y="1"/>
                </a:moveTo>
                <a:lnTo>
                  <a:pt x="16412505" y="1435565"/>
                </a:lnTo>
                <a:lnTo>
                  <a:pt x="17814134" y="1"/>
                </a:lnTo>
                <a:close/>
                <a:moveTo>
                  <a:pt x="14472809" y="1"/>
                </a:moveTo>
                <a:lnTo>
                  <a:pt x="12982608" y="1525995"/>
                </a:lnTo>
                <a:lnTo>
                  <a:pt x="14654379" y="3237368"/>
                </a:lnTo>
                <a:lnTo>
                  <a:pt x="16323935" y="1525995"/>
                </a:lnTo>
                <a:lnTo>
                  <a:pt x="14833734" y="1"/>
                </a:lnTo>
                <a:close/>
                <a:moveTo>
                  <a:pt x="11494622" y="1"/>
                </a:moveTo>
                <a:lnTo>
                  <a:pt x="12896252" y="1435565"/>
                </a:lnTo>
                <a:lnTo>
                  <a:pt x="14295668" y="1"/>
                </a:lnTo>
                <a:close/>
                <a:moveTo>
                  <a:pt x="10956556" y="1"/>
                </a:moveTo>
                <a:lnTo>
                  <a:pt x="9466356" y="1525995"/>
                </a:lnTo>
                <a:lnTo>
                  <a:pt x="11135911" y="3237368"/>
                </a:lnTo>
                <a:lnTo>
                  <a:pt x="12807682" y="1525995"/>
                </a:lnTo>
                <a:lnTo>
                  <a:pt x="11317482" y="1"/>
                </a:lnTo>
                <a:close/>
                <a:moveTo>
                  <a:pt x="7976155" y="1"/>
                </a:moveTo>
                <a:lnTo>
                  <a:pt x="9377785" y="1435565"/>
                </a:lnTo>
                <a:lnTo>
                  <a:pt x="10779415" y="1"/>
                </a:lnTo>
                <a:close/>
                <a:moveTo>
                  <a:pt x="7440303" y="1"/>
                </a:moveTo>
                <a:lnTo>
                  <a:pt x="5947889" y="1525995"/>
                </a:lnTo>
                <a:lnTo>
                  <a:pt x="7617444" y="3237368"/>
                </a:lnTo>
                <a:lnTo>
                  <a:pt x="9287000" y="1525995"/>
                </a:lnTo>
                <a:lnTo>
                  <a:pt x="7796801" y="1"/>
                </a:lnTo>
                <a:close/>
                <a:moveTo>
                  <a:pt x="4457689" y="1"/>
                </a:moveTo>
                <a:lnTo>
                  <a:pt x="5859318" y="1435565"/>
                </a:lnTo>
                <a:lnTo>
                  <a:pt x="7260949" y="1"/>
                </a:lnTo>
                <a:close/>
                <a:moveTo>
                  <a:pt x="3008665" y="0"/>
                </a:moveTo>
                <a:lnTo>
                  <a:pt x="18287994" y="0"/>
                </a:lnTo>
                <a:lnTo>
                  <a:pt x="18287994" y="10288588"/>
                </a:lnTo>
                <a:lnTo>
                  <a:pt x="18287988" y="10288588"/>
                </a:lnTo>
                <a:lnTo>
                  <a:pt x="18287988" y="7137129"/>
                </a:lnTo>
                <a:lnTo>
                  <a:pt x="18172846" y="7019571"/>
                </a:lnTo>
                <a:lnTo>
                  <a:pt x="16503290" y="8730945"/>
                </a:lnTo>
                <a:lnTo>
                  <a:pt x="18024490" y="10288588"/>
                </a:lnTo>
                <a:lnTo>
                  <a:pt x="17847350" y="10288588"/>
                </a:lnTo>
                <a:lnTo>
                  <a:pt x="16412505" y="8821374"/>
                </a:lnTo>
                <a:lnTo>
                  <a:pt x="14977662" y="10288588"/>
                </a:lnTo>
                <a:lnTo>
                  <a:pt x="14802735" y="10288588"/>
                </a:lnTo>
                <a:lnTo>
                  <a:pt x="16323935" y="8730945"/>
                </a:lnTo>
                <a:lnTo>
                  <a:pt x="14654379" y="7019571"/>
                </a:lnTo>
                <a:lnTo>
                  <a:pt x="12982608" y="8730945"/>
                </a:lnTo>
                <a:lnTo>
                  <a:pt x="14508236" y="10288588"/>
                </a:lnTo>
                <a:lnTo>
                  <a:pt x="3008665" y="10288588"/>
                </a:lnTo>
                <a:lnTo>
                  <a:pt x="3008665" y="10288587"/>
                </a:lnTo>
                <a:lnTo>
                  <a:pt x="0" y="10288587"/>
                </a:lnTo>
                <a:lnTo>
                  <a:pt x="0" y="4"/>
                </a:lnTo>
                <a:lnTo>
                  <a:pt x="3008665" y="4"/>
                </a:lnTo>
                <a:close/>
              </a:path>
            </a:pathLst>
          </a:custGeom>
          <a:gradFill flip="none" rotWithShape="1">
            <a:gsLst>
              <a:gs pos="0">
                <a:srgbClr val="283749">
                  <a:alpha val="13000"/>
                </a:srgbClr>
              </a:gs>
              <a:gs pos="100000">
                <a:srgbClr val="283749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 eaLnBrk="1" hangingPunct="1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2ED064-F742-419C-994D-7D225E03E579}"/>
              </a:ext>
            </a:extLst>
          </p:cNvPr>
          <p:cNvSpPr txBox="1"/>
          <p:nvPr/>
        </p:nvSpPr>
        <p:spPr>
          <a:xfrm>
            <a:off x="1695261" y="7846552"/>
            <a:ext cx="60758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500" spc="-300" dirty="0">
                <a:solidFill>
                  <a:schemeClr val="bg2"/>
                </a:solidFill>
                <a:latin typeface="Montserrat Light" panose="000004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SPOLU SME SILNEJŠÍ!</a:t>
            </a:r>
            <a:endParaRPr lang="ru-RU" sz="4500" spc="-300" dirty="0">
              <a:solidFill>
                <a:schemeClr val="bg2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46" name="Полилиния: фигура 45">
            <a:extLst>
              <a:ext uri="{FF2B5EF4-FFF2-40B4-BE49-F238E27FC236}">
                <a16:creationId xmlns:a16="http://schemas.microsoft.com/office/drawing/2014/main" id="{4B3B1047-AECE-4F39-A3BE-3A303F5356CA}"/>
              </a:ext>
            </a:extLst>
          </p:cNvPr>
          <p:cNvSpPr/>
          <p:nvPr/>
        </p:nvSpPr>
        <p:spPr>
          <a:xfrm>
            <a:off x="4457693" y="0"/>
            <a:ext cx="2803260" cy="1435564"/>
          </a:xfrm>
          <a:custGeom>
            <a:avLst/>
            <a:gdLst>
              <a:gd name="connsiteX0" fmla="*/ 0 w 2803260"/>
              <a:gd name="connsiteY0" fmla="*/ 0 h 1435564"/>
              <a:gd name="connsiteX1" fmla="*/ 2803260 w 2803260"/>
              <a:gd name="connsiteY1" fmla="*/ 0 h 1435564"/>
              <a:gd name="connsiteX2" fmla="*/ 1401630 w 2803260"/>
              <a:gd name="connsiteY2" fmla="*/ 1435564 h 1435564"/>
              <a:gd name="connsiteX3" fmla="*/ 0 w 2803260"/>
              <a:gd name="connsiteY3" fmla="*/ 0 h 143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3260" h="1435564">
                <a:moveTo>
                  <a:pt x="0" y="0"/>
                </a:moveTo>
                <a:lnTo>
                  <a:pt x="2803260" y="0"/>
                </a:lnTo>
                <a:lnTo>
                  <a:pt x="1401630" y="1435564"/>
                </a:lnTo>
                <a:lnTo>
                  <a:pt x="0" y="0"/>
                </a:lnTo>
                <a:close/>
              </a:path>
            </a:pathLst>
          </a:custGeom>
          <a:solidFill>
            <a:srgbClr val="1E66A4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4" name="Полилиния: фигура 43">
            <a:extLst>
              <a:ext uri="{FF2B5EF4-FFF2-40B4-BE49-F238E27FC236}">
                <a16:creationId xmlns:a16="http://schemas.microsoft.com/office/drawing/2014/main" id="{D2B3E06B-411D-4B5C-B5EB-A598894274E5}"/>
              </a:ext>
            </a:extLst>
          </p:cNvPr>
          <p:cNvSpPr/>
          <p:nvPr/>
        </p:nvSpPr>
        <p:spPr>
          <a:xfrm>
            <a:off x="5947893" y="0"/>
            <a:ext cx="3339112" cy="3237367"/>
          </a:xfrm>
          <a:custGeom>
            <a:avLst/>
            <a:gdLst>
              <a:gd name="connsiteX0" fmla="*/ 1492415 w 3339112"/>
              <a:gd name="connsiteY0" fmla="*/ 0 h 3237367"/>
              <a:gd name="connsiteX1" fmla="*/ 1848912 w 3339112"/>
              <a:gd name="connsiteY1" fmla="*/ 0 h 3237367"/>
              <a:gd name="connsiteX2" fmla="*/ 3339112 w 3339112"/>
              <a:gd name="connsiteY2" fmla="*/ 1525994 h 3237367"/>
              <a:gd name="connsiteX3" fmla="*/ 1669556 w 3339112"/>
              <a:gd name="connsiteY3" fmla="*/ 3237367 h 3237367"/>
              <a:gd name="connsiteX4" fmla="*/ 0 w 3339112"/>
              <a:gd name="connsiteY4" fmla="*/ 1525994 h 3237367"/>
              <a:gd name="connsiteX5" fmla="*/ 1492415 w 3339112"/>
              <a:gd name="connsiteY5" fmla="*/ 0 h 323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39112" h="3237367">
                <a:moveTo>
                  <a:pt x="1492415" y="0"/>
                </a:moveTo>
                <a:lnTo>
                  <a:pt x="1848912" y="0"/>
                </a:lnTo>
                <a:lnTo>
                  <a:pt x="3339112" y="1525994"/>
                </a:lnTo>
                <a:lnTo>
                  <a:pt x="1669556" y="3237367"/>
                </a:lnTo>
                <a:lnTo>
                  <a:pt x="0" y="1525994"/>
                </a:lnTo>
                <a:lnTo>
                  <a:pt x="1492415" y="0"/>
                </a:lnTo>
                <a:close/>
              </a:path>
            </a:pathLst>
          </a:custGeom>
          <a:solidFill>
            <a:srgbClr val="1E66A4">
              <a:alpha val="1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2" name="Полилиния: фигура 41">
            <a:extLst>
              <a:ext uri="{FF2B5EF4-FFF2-40B4-BE49-F238E27FC236}">
                <a16:creationId xmlns:a16="http://schemas.microsoft.com/office/drawing/2014/main" id="{E8B2C047-8D11-470E-B75A-DAE8503B50B3}"/>
              </a:ext>
            </a:extLst>
          </p:cNvPr>
          <p:cNvSpPr/>
          <p:nvPr/>
        </p:nvSpPr>
        <p:spPr>
          <a:xfrm>
            <a:off x="7976160" y="0"/>
            <a:ext cx="2803260" cy="1435564"/>
          </a:xfrm>
          <a:custGeom>
            <a:avLst/>
            <a:gdLst>
              <a:gd name="connsiteX0" fmla="*/ 0 w 2803260"/>
              <a:gd name="connsiteY0" fmla="*/ 0 h 1435564"/>
              <a:gd name="connsiteX1" fmla="*/ 2803260 w 2803260"/>
              <a:gd name="connsiteY1" fmla="*/ 0 h 1435564"/>
              <a:gd name="connsiteX2" fmla="*/ 1401630 w 2803260"/>
              <a:gd name="connsiteY2" fmla="*/ 1435564 h 1435564"/>
              <a:gd name="connsiteX3" fmla="*/ 0 w 2803260"/>
              <a:gd name="connsiteY3" fmla="*/ 0 h 143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3260" h="1435564">
                <a:moveTo>
                  <a:pt x="0" y="0"/>
                </a:moveTo>
                <a:lnTo>
                  <a:pt x="2803260" y="0"/>
                </a:lnTo>
                <a:lnTo>
                  <a:pt x="1401630" y="1435564"/>
                </a:lnTo>
                <a:lnTo>
                  <a:pt x="0" y="0"/>
                </a:lnTo>
                <a:close/>
              </a:path>
            </a:pathLst>
          </a:custGeom>
          <a:solidFill>
            <a:srgbClr val="1E66A4">
              <a:alpha val="2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1" name="Полилиния: фигура 40">
            <a:extLst>
              <a:ext uri="{FF2B5EF4-FFF2-40B4-BE49-F238E27FC236}">
                <a16:creationId xmlns:a16="http://schemas.microsoft.com/office/drawing/2014/main" id="{BFB2145F-A3D9-4234-81A5-3D92DDA524D6}"/>
              </a:ext>
            </a:extLst>
          </p:cNvPr>
          <p:cNvSpPr/>
          <p:nvPr/>
        </p:nvSpPr>
        <p:spPr>
          <a:xfrm>
            <a:off x="9466361" y="0"/>
            <a:ext cx="3341326" cy="3237367"/>
          </a:xfrm>
          <a:custGeom>
            <a:avLst/>
            <a:gdLst>
              <a:gd name="connsiteX0" fmla="*/ 1490200 w 3341326"/>
              <a:gd name="connsiteY0" fmla="*/ 0 h 3237367"/>
              <a:gd name="connsiteX1" fmla="*/ 1851126 w 3341326"/>
              <a:gd name="connsiteY1" fmla="*/ 0 h 3237367"/>
              <a:gd name="connsiteX2" fmla="*/ 3341326 w 3341326"/>
              <a:gd name="connsiteY2" fmla="*/ 1525994 h 3237367"/>
              <a:gd name="connsiteX3" fmla="*/ 1669555 w 3341326"/>
              <a:gd name="connsiteY3" fmla="*/ 3237367 h 3237367"/>
              <a:gd name="connsiteX4" fmla="*/ 0 w 3341326"/>
              <a:gd name="connsiteY4" fmla="*/ 1525994 h 3237367"/>
              <a:gd name="connsiteX5" fmla="*/ 1490200 w 3341326"/>
              <a:gd name="connsiteY5" fmla="*/ 0 h 323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41326" h="3237367">
                <a:moveTo>
                  <a:pt x="1490200" y="0"/>
                </a:moveTo>
                <a:lnTo>
                  <a:pt x="1851126" y="0"/>
                </a:lnTo>
                <a:lnTo>
                  <a:pt x="3341326" y="1525994"/>
                </a:lnTo>
                <a:lnTo>
                  <a:pt x="1669555" y="3237367"/>
                </a:lnTo>
                <a:lnTo>
                  <a:pt x="0" y="1525994"/>
                </a:lnTo>
                <a:lnTo>
                  <a:pt x="1490200" y="0"/>
                </a:lnTo>
                <a:close/>
              </a:path>
            </a:pathLst>
          </a:custGeom>
          <a:solidFill>
            <a:srgbClr val="1E66A4">
              <a:alpha val="9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9" name="Полилиния: фигура 38">
            <a:extLst>
              <a:ext uri="{FF2B5EF4-FFF2-40B4-BE49-F238E27FC236}">
                <a16:creationId xmlns:a16="http://schemas.microsoft.com/office/drawing/2014/main" id="{434C9C81-7F41-44EA-84DE-913EA419ACE9}"/>
              </a:ext>
            </a:extLst>
          </p:cNvPr>
          <p:cNvSpPr/>
          <p:nvPr/>
        </p:nvSpPr>
        <p:spPr>
          <a:xfrm>
            <a:off x="12982614" y="0"/>
            <a:ext cx="3341327" cy="3237367"/>
          </a:xfrm>
          <a:custGeom>
            <a:avLst/>
            <a:gdLst>
              <a:gd name="connsiteX0" fmla="*/ 1490201 w 3341327"/>
              <a:gd name="connsiteY0" fmla="*/ 0 h 3237367"/>
              <a:gd name="connsiteX1" fmla="*/ 1851126 w 3341327"/>
              <a:gd name="connsiteY1" fmla="*/ 0 h 3237367"/>
              <a:gd name="connsiteX2" fmla="*/ 3341327 w 3341327"/>
              <a:gd name="connsiteY2" fmla="*/ 1525994 h 3237367"/>
              <a:gd name="connsiteX3" fmla="*/ 1671771 w 3341327"/>
              <a:gd name="connsiteY3" fmla="*/ 3237367 h 3237367"/>
              <a:gd name="connsiteX4" fmla="*/ 0 w 3341327"/>
              <a:gd name="connsiteY4" fmla="*/ 1525994 h 3237367"/>
              <a:gd name="connsiteX5" fmla="*/ 1490201 w 3341327"/>
              <a:gd name="connsiteY5" fmla="*/ 0 h 323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41327" h="3237367">
                <a:moveTo>
                  <a:pt x="1490201" y="0"/>
                </a:moveTo>
                <a:lnTo>
                  <a:pt x="1851126" y="0"/>
                </a:lnTo>
                <a:lnTo>
                  <a:pt x="3341327" y="1525994"/>
                </a:lnTo>
                <a:lnTo>
                  <a:pt x="1671771" y="3237367"/>
                </a:lnTo>
                <a:lnTo>
                  <a:pt x="0" y="1525994"/>
                </a:lnTo>
                <a:lnTo>
                  <a:pt x="1490201" y="0"/>
                </a:lnTo>
                <a:close/>
              </a:path>
            </a:pathLst>
          </a:custGeom>
          <a:solidFill>
            <a:srgbClr val="1E66A4">
              <a:alpha val="9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8" name="Полилиния: фигура 37">
            <a:extLst>
              <a:ext uri="{FF2B5EF4-FFF2-40B4-BE49-F238E27FC236}">
                <a16:creationId xmlns:a16="http://schemas.microsoft.com/office/drawing/2014/main" id="{14879000-EB4C-4320-B86F-26071017C239}"/>
              </a:ext>
            </a:extLst>
          </p:cNvPr>
          <p:cNvSpPr/>
          <p:nvPr/>
        </p:nvSpPr>
        <p:spPr>
          <a:xfrm>
            <a:off x="15010881" y="0"/>
            <a:ext cx="2803259" cy="1435564"/>
          </a:xfrm>
          <a:custGeom>
            <a:avLst/>
            <a:gdLst>
              <a:gd name="connsiteX0" fmla="*/ 0 w 2803259"/>
              <a:gd name="connsiteY0" fmla="*/ 0 h 1435564"/>
              <a:gd name="connsiteX1" fmla="*/ 2803259 w 2803259"/>
              <a:gd name="connsiteY1" fmla="*/ 0 h 1435564"/>
              <a:gd name="connsiteX2" fmla="*/ 1401630 w 2803259"/>
              <a:gd name="connsiteY2" fmla="*/ 1435564 h 1435564"/>
              <a:gd name="connsiteX3" fmla="*/ 0 w 2803259"/>
              <a:gd name="connsiteY3" fmla="*/ 0 h 143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3259" h="1435564">
                <a:moveTo>
                  <a:pt x="0" y="0"/>
                </a:moveTo>
                <a:lnTo>
                  <a:pt x="2803259" y="0"/>
                </a:lnTo>
                <a:lnTo>
                  <a:pt x="1401630" y="1435564"/>
                </a:lnTo>
                <a:lnTo>
                  <a:pt x="0" y="0"/>
                </a:lnTo>
                <a:close/>
              </a:path>
            </a:pathLst>
          </a:custGeom>
          <a:solidFill>
            <a:srgbClr val="1E66A4">
              <a:alpha val="2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7" name="Полилиния: фигура 36">
            <a:extLst>
              <a:ext uri="{FF2B5EF4-FFF2-40B4-BE49-F238E27FC236}">
                <a16:creationId xmlns:a16="http://schemas.microsoft.com/office/drawing/2014/main" id="{CB1A8595-18A4-453A-B2B3-5113658EC838}"/>
              </a:ext>
            </a:extLst>
          </p:cNvPr>
          <p:cNvSpPr/>
          <p:nvPr/>
        </p:nvSpPr>
        <p:spPr>
          <a:xfrm>
            <a:off x="16503295" y="0"/>
            <a:ext cx="1784698" cy="3237367"/>
          </a:xfrm>
          <a:custGeom>
            <a:avLst/>
            <a:gdLst>
              <a:gd name="connsiteX0" fmla="*/ 1490200 w 1784698"/>
              <a:gd name="connsiteY0" fmla="*/ 0 h 3237367"/>
              <a:gd name="connsiteX1" fmla="*/ 1784698 w 1784698"/>
              <a:gd name="connsiteY1" fmla="*/ 0 h 3237367"/>
              <a:gd name="connsiteX2" fmla="*/ 1784698 w 1784698"/>
              <a:gd name="connsiteY2" fmla="*/ 3119809 h 3237367"/>
              <a:gd name="connsiteX3" fmla="*/ 1669556 w 1784698"/>
              <a:gd name="connsiteY3" fmla="*/ 3237367 h 3237367"/>
              <a:gd name="connsiteX4" fmla="*/ 0 w 1784698"/>
              <a:gd name="connsiteY4" fmla="*/ 1525994 h 3237367"/>
              <a:gd name="connsiteX5" fmla="*/ 1490200 w 1784698"/>
              <a:gd name="connsiteY5" fmla="*/ 0 h 323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4698" h="3237367">
                <a:moveTo>
                  <a:pt x="1490200" y="0"/>
                </a:moveTo>
                <a:lnTo>
                  <a:pt x="1784698" y="0"/>
                </a:lnTo>
                <a:lnTo>
                  <a:pt x="1784698" y="3119809"/>
                </a:lnTo>
                <a:lnTo>
                  <a:pt x="1669556" y="3237367"/>
                </a:lnTo>
                <a:lnTo>
                  <a:pt x="0" y="1525994"/>
                </a:lnTo>
                <a:lnTo>
                  <a:pt x="1490200" y="0"/>
                </a:lnTo>
                <a:close/>
              </a:path>
            </a:pathLst>
          </a:custGeom>
          <a:solidFill>
            <a:srgbClr val="1E66A4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6" name="Полилиния: фигура 35">
            <a:extLst>
              <a:ext uri="{FF2B5EF4-FFF2-40B4-BE49-F238E27FC236}">
                <a16:creationId xmlns:a16="http://schemas.microsoft.com/office/drawing/2014/main" id="{E4D3451A-7BC1-4F65-9C49-73CE674EA296}"/>
              </a:ext>
            </a:extLst>
          </p:cNvPr>
          <p:cNvSpPr/>
          <p:nvPr/>
        </p:nvSpPr>
        <p:spPr>
          <a:xfrm>
            <a:off x="7708234" y="1616423"/>
            <a:ext cx="3339112" cy="3420486"/>
          </a:xfrm>
          <a:custGeom>
            <a:avLst/>
            <a:gdLst>
              <a:gd name="connsiteX0" fmla="*/ 1669556 w 3339112"/>
              <a:gd name="connsiteY0" fmla="*/ 0 h 3420486"/>
              <a:gd name="connsiteX1" fmla="*/ 3339112 w 3339112"/>
              <a:gd name="connsiteY1" fmla="*/ 1711373 h 3420486"/>
              <a:gd name="connsiteX2" fmla="*/ 1669556 w 3339112"/>
              <a:gd name="connsiteY2" fmla="*/ 3420486 h 3420486"/>
              <a:gd name="connsiteX3" fmla="*/ 0 w 3339112"/>
              <a:gd name="connsiteY3" fmla="*/ 1711373 h 3420486"/>
              <a:gd name="connsiteX4" fmla="*/ 1669556 w 3339112"/>
              <a:gd name="connsiteY4" fmla="*/ 0 h 342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9112" h="3420486">
                <a:moveTo>
                  <a:pt x="1669556" y="0"/>
                </a:moveTo>
                <a:lnTo>
                  <a:pt x="3339112" y="1711373"/>
                </a:lnTo>
                <a:lnTo>
                  <a:pt x="1669556" y="3420486"/>
                </a:lnTo>
                <a:lnTo>
                  <a:pt x="0" y="1711373"/>
                </a:lnTo>
                <a:lnTo>
                  <a:pt x="1669556" y="0"/>
                </a:lnTo>
                <a:close/>
              </a:path>
            </a:pathLst>
          </a:custGeom>
          <a:solidFill>
            <a:srgbClr val="1E66A4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5" name="Полилиния: фигура 34">
            <a:extLst>
              <a:ext uri="{FF2B5EF4-FFF2-40B4-BE49-F238E27FC236}">
                <a16:creationId xmlns:a16="http://schemas.microsoft.com/office/drawing/2014/main" id="{009733AF-E4A3-4357-BB5C-ECEF181E8694}"/>
              </a:ext>
            </a:extLst>
          </p:cNvPr>
          <p:cNvSpPr/>
          <p:nvPr/>
        </p:nvSpPr>
        <p:spPr>
          <a:xfrm>
            <a:off x="11224487" y="1616423"/>
            <a:ext cx="3341326" cy="3420486"/>
          </a:xfrm>
          <a:custGeom>
            <a:avLst/>
            <a:gdLst>
              <a:gd name="connsiteX0" fmla="*/ 1671770 w 3341326"/>
              <a:gd name="connsiteY0" fmla="*/ 0 h 3420486"/>
              <a:gd name="connsiteX1" fmla="*/ 3341326 w 3341326"/>
              <a:gd name="connsiteY1" fmla="*/ 1711373 h 3420486"/>
              <a:gd name="connsiteX2" fmla="*/ 1671770 w 3341326"/>
              <a:gd name="connsiteY2" fmla="*/ 3420486 h 3420486"/>
              <a:gd name="connsiteX3" fmla="*/ 0 w 3341326"/>
              <a:gd name="connsiteY3" fmla="*/ 1711373 h 3420486"/>
              <a:gd name="connsiteX4" fmla="*/ 1671770 w 3341326"/>
              <a:gd name="connsiteY4" fmla="*/ 0 h 342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1326" h="3420486">
                <a:moveTo>
                  <a:pt x="1671770" y="0"/>
                </a:moveTo>
                <a:lnTo>
                  <a:pt x="3341326" y="1711373"/>
                </a:lnTo>
                <a:lnTo>
                  <a:pt x="1671770" y="3420486"/>
                </a:lnTo>
                <a:lnTo>
                  <a:pt x="0" y="1711373"/>
                </a:lnTo>
                <a:lnTo>
                  <a:pt x="1671770" y="0"/>
                </a:lnTo>
                <a:close/>
              </a:path>
            </a:pathLst>
          </a:custGeom>
          <a:solidFill>
            <a:srgbClr val="1E66A4">
              <a:alpha val="1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4" name="Полилиния: фигура 33">
            <a:extLst>
              <a:ext uri="{FF2B5EF4-FFF2-40B4-BE49-F238E27FC236}">
                <a16:creationId xmlns:a16="http://schemas.microsoft.com/office/drawing/2014/main" id="{2E2850E0-F8D0-4FED-AA34-F049847D6F19}"/>
              </a:ext>
            </a:extLst>
          </p:cNvPr>
          <p:cNvSpPr/>
          <p:nvPr/>
        </p:nvSpPr>
        <p:spPr>
          <a:xfrm>
            <a:off x="14742955" y="1616423"/>
            <a:ext cx="3339113" cy="3420486"/>
          </a:xfrm>
          <a:custGeom>
            <a:avLst/>
            <a:gdLst>
              <a:gd name="connsiteX0" fmla="*/ 1669556 w 3339113"/>
              <a:gd name="connsiteY0" fmla="*/ 0 h 3420486"/>
              <a:gd name="connsiteX1" fmla="*/ 3339113 w 3339113"/>
              <a:gd name="connsiteY1" fmla="*/ 1711373 h 3420486"/>
              <a:gd name="connsiteX2" fmla="*/ 1669556 w 3339113"/>
              <a:gd name="connsiteY2" fmla="*/ 3420486 h 3420486"/>
              <a:gd name="connsiteX3" fmla="*/ 0 w 3339113"/>
              <a:gd name="connsiteY3" fmla="*/ 1711373 h 3420486"/>
              <a:gd name="connsiteX4" fmla="*/ 1669556 w 3339113"/>
              <a:gd name="connsiteY4" fmla="*/ 0 h 342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9113" h="3420486">
                <a:moveTo>
                  <a:pt x="1669556" y="0"/>
                </a:moveTo>
                <a:lnTo>
                  <a:pt x="3339113" y="1711373"/>
                </a:lnTo>
                <a:lnTo>
                  <a:pt x="1669556" y="3420486"/>
                </a:lnTo>
                <a:lnTo>
                  <a:pt x="0" y="1711373"/>
                </a:lnTo>
                <a:lnTo>
                  <a:pt x="1669556" y="0"/>
                </a:lnTo>
                <a:close/>
              </a:path>
            </a:pathLst>
          </a:custGeom>
          <a:solidFill>
            <a:srgbClr val="1E66A4">
              <a:alpha val="5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3" name="Полилиния: фигура 32">
            <a:extLst>
              <a:ext uri="{FF2B5EF4-FFF2-40B4-BE49-F238E27FC236}">
                <a16:creationId xmlns:a16="http://schemas.microsoft.com/office/drawing/2014/main" id="{1087ED95-39E7-467D-A74A-A7FD78DFBD21}"/>
              </a:ext>
            </a:extLst>
          </p:cNvPr>
          <p:cNvSpPr/>
          <p:nvPr/>
        </p:nvSpPr>
        <p:spPr>
          <a:xfrm>
            <a:off x="18261424" y="3298407"/>
            <a:ext cx="26570" cy="56518"/>
          </a:xfrm>
          <a:custGeom>
            <a:avLst/>
            <a:gdLst>
              <a:gd name="connsiteX0" fmla="*/ 26570 w 26570"/>
              <a:gd name="connsiteY0" fmla="*/ 0 h 56518"/>
              <a:gd name="connsiteX1" fmla="*/ 26570 w 26570"/>
              <a:gd name="connsiteY1" fmla="*/ 56518 h 56518"/>
              <a:gd name="connsiteX2" fmla="*/ 0 w 26570"/>
              <a:gd name="connsiteY2" fmla="*/ 29389 h 56518"/>
              <a:gd name="connsiteX3" fmla="*/ 26570 w 26570"/>
              <a:gd name="connsiteY3" fmla="*/ 0 h 5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70" h="56518">
                <a:moveTo>
                  <a:pt x="26570" y="0"/>
                </a:moveTo>
                <a:lnTo>
                  <a:pt x="26570" y="56518"/>
                </a:lnTo>
                <a:lnTo>
                  <a:pt x="0" y="29389"/>
                </a:lnTo>
                <a:lnTo>
                  <a:pt x="26570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1" name="Полилиния: фигура 30">
            <a:extLst>
              <a:ext uri="{FF2B5EF4-FFF2-40B4-BE49-F238E27FC236}">
                <a16:creationId xmlns:a16="http://schemas.microsoft.com/office/drawing/2014/main" id="{95D01142-EB4D-4880-9599-DC067956B86A}"/>
              </a:ext>
            </a:extLst>
          </p:cNvPr>
          <p:cNvSpPr/>
          <p:nvPr/>
        </p:nvSpPr>
        <p:spPr>
          <a:xfrm>
            <a:off x="12982614" y="3418225"/>
            <a:ext cx="3341327" cy="3420487"/>
          </a:xfrm>
          <a:custGeom>
            <a:avLst/>
            <a:gdLst>
              <a:gd name="connsiteX0" fmla="*/ 1671771 w 3341327"/>
              <a:gd name="connsiteY0" fmla="*/ 0 h 3420487"/>
              <a:gd name="connsiteX1" fmla="*/ 3341327 w 3341327"/>
              <a:gd name="connsiteY1" fmla="*/ 1709113 h 3420487"/>
              <a:gd name="connsiteX2" fmla="*/ 1671771 w 3341327"/>
              <a:gd name="connsiteY2" fmla="*/ 3420487 h 3420487"/>
              <a:gd name="connsiteX3" fmla="*/ 0 w 3341327"/>
              <a:gd name="connsiteY3" fmla="*/ 1709113 h 3420487"/>
              <a:gd name="connsiteX4" fmla="*/ 1671771 w 3341327"/>
              <a:gd name="connsiteY4" fmla="*/ 0 h 3420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1327" h="3420487">
                <a:moveTo>
                  <a:pt x="1671771" y="0"/>
                </a:moveTo>
                <a:lnTo>
                  <a:pt x="3341327" y="1709113"/>
                </a:lnTo>
                <a:lnTo>
                  <a:pt x="1671771" y="3420487"/>
                </a:lnTo>
                <a:lnTo>
                  <a:pt x="0" y="1709113"/>
                </a:lnTo>
                <a:lnTo>
                  <a:pt x="1671771" y="0"/>
                </a:lnTo>
                <a:close/>
              </a:path>
            </a:pathLst>
          </a:custGeom>
          <a:solidFill>
            <a:srgbClr val="1E66A4">
              <a:alpha val="2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9" name="Полилиния: фигура 28">
            <a:extLst>
              <a:ext uri="{FF2B5EF4-FFF2-40B4-BE49-F238E27FC236}">
                <a16:creationId xmlns:a16="http://schemas.microsoft.com/office/drawing/2014/main" id="{A063F6D4-5EFD-425C-BAE0-5CEE9CA81070}"/>
              </a:ext>
            </a:extLst>
          </p:cNvPr>
          <p:cNvSpPr/>
          <p:nvPr/>
        </p:nvSpPr>
        <p:spPr>
          <a:xfrm>
            <a:off x="11224487" y="5220028"/>
            <a:ext cx="3341326" cy="3418226"/>
          </a:xfrm>
          <a:custGeom>
            <a:avLst/>
            <a:gdLst>
              <a:gd name="connsiteX0" fmla="*/ 1671770 w 3341326"/>
              <a:gd name="connsiteY0" fmla="*/ 0 h 3418226"/>
              <a:gd name="connsiteX1" fmla="*/ 3341326 w 3341326"/>
              <a:gd name="connsiteY1" fmla="*/ 1709113 h 3418226"/>
              <a:gd name="connsiteX2" fmla="*/ 1671770 w 3341326"/>
              <a:gd name="connsiteY2" fmla="*/ 3418226 h 3418226"/>
              <a:gd name="connsiteX3" fmla="*/ 0 w 3341326"/>
              <a:gd name="connsiteY3" fmla="*/ 1709113 h 3418226"/>
              <a:gd name="connsiteX4" fmla="*/ 1671770 w 3341326"/>
              <a:gd name="connsiteY4" fmla="*/ 0 h 3418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1326" h="3418226">
                <a:moveTo>
                  <a:pt x="1671770" y="0"/>
                </a:moveTo>
                <a:lnTo>
                  <a:pt x="3341326" y="1709113"/>
                </a:lnTo>
                <a:lnTo>
                  <a:pt x="1671770" y="3418226"/>
                </a:lnTo>
                <a:lnTo>
                  <a:pt x="0" y="1709113"/>
                </a:lnTo>
                <a:lnTo>
                  <a:pt x="1671770" y="0"/>
                </a:lnTo>
                <a:close/>
              </a:path>
            </a:pathLst>
          </a:custGeom>
          <a:solidFill>
            <a:srgbClr val="1E66A4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8" name="Полилиния: фигура 27">
            <a:extLst>
              <a:ext uri="{FF2B5EF4-FFF2-40B4-BE49-F238E27FC236}">
                <a16:creationId xmlns:a16="http://schemas.microsoft.com/office/drawing/2014/main" id="{208968F5-67DD-406A-B3DC-D670897FE232}"/>
              </a:ext>
            </a:extLst>
          </p:cNvPr>
          <p:cNvSpPr/>
          <p:nvPr/>
        </p:nvSpPr>
        <p:spPr>
          <a:xfrm>
            <a:off x="14742955" y="5220028"/>
            <a:ext cx="3339113" cy="3418226"/>
          </a:xfrm>
          <a:custGeom>
            <a:avLst/>
            <a:gdLst>
              <a:gd name="connsiteX0" fmla="*/ 1669556 w 3339113"/>
              <a:gd name="connsiteY0" fmla="*/ 0 h 3418226"/>
              <a:gd name="connsiteX1" fmla="*/ 3339113 w 3339113"/>
              <a:gd name="connsiteY1" fmla="*/ 1709113 h 3418226"/>
              <a:gd name="connsiteX2" fmla="*/ 1669556 w 3339113"/>
              <a:gd name="connsiteY2" fmla="*/ 3418226 h 3418226"/>
              <a:gd name="connsiteX3" fmla="*/ 0 w 3339113"/>
              <a:gd name="connsiteY3" fmla="*/ 1709113 h 3418226"/>
              <a:gd name="connsiteX4" fmla="*/ 1669556 w 3339113"/>
              <a:gd name="connsiteY4" fmla="*/ 0 h 3418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9113" h="3418226">
                <a:moveTo>
                  <a:pt x="1669556" y="0"/>
                </a:moveTo>
                <a:lnTo>
                  <a:pt x="3339113" y="1709113"/>
                </a:lnTo>
                <a:lnTo>
                  <a:pt x="1669556" y="3418226"/>
                </a:lnTo>
                <a:lnTo>
                  <a:pt x="0" y="1709113"/>
                </a:lnTo>
                <a:lnTo>
                  <a:pt x="1669556" y="0"/>
                </a:lnTo>
                <a:close/>
              </a:path>
            </a:pathLst>
          </a:custGeom>
          <a:solidFill>
            <a:srgbClr val="1E66A4">
              <a:alpha val="1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id="{E66701FE-80B8-4591-97F1-96FA87AB6380}"/>
              </a:ext>
            </a:extLst>
          </p:cNvPr>
          <p:cNvSpPr/>
          <p:nvPr/>
        </p:nvSpPr>
        <p:spPr>
          <a:xfrm>
            <a:off x="18261424" y="6902012"/>
            <a:ext cx="26570" cy="54258"/>
          </a:xfrm>
          <a:custGeom>
            <a:avLst/>
            <a:gdLst>
              <a:gd name="connsiteX0" fmla="*/ 26570 w 26570"/>
              <a:gd name="connsiteY0" fmla="*/ 0 h 54258"/>
              <a:gd name="connsiteX1" fmla="*/ 26570 w 26570"/>
              <a:gd name="connsiteY1" fmla="*/ 54258 h 54258"/>
              <a:gd name="connsiteX2" fmla="*/ 0 w 26570"/>
              <a:gd name="connsiteY2" fmla="*/ 27129 h 54258"/>
              <a:gd name="connsiteX3" fmla="*/ 26570 w 26570"/>
              <a:gd name="connsiteY3" fmla="*/ 0 h 5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70" h="54258">
                <a:moveTo>
                  <a:pt x="26570" y="0"/>
                </a:moveTo>
                <a:lnTo>
                  <a:pt x="26570" y="54258"/>
                </a:lnTo>
                <a:lnTo>
                  <a:pt x="0" y="27129"/>
                </a:lnTo>
                <a:lnTo>
                  <a:pt x="26570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6" name="Полилиния: фигура 25">
            <a:extLst>
              <a:ext uri="{FF2B5EF4-FFF2-40B4-BE49-F238E27FC236}">
                <a16:creationId xmlns:a16="http://schemas.microsoft.com/office/drawing/2014/main" id="{F9CFC21B-0AA3-40D1-99A6-22BCF7566DB2}"/>
              </a:ext>
            </a:extLst>
          </p:cNvPr>
          <p:cNvSpPr/>
          <p:nvPr/>
        </p:nvSpPr>
        <p:spPr>
          <a:xfrm>
            <a:off x="12982614" y="7019570"/>
            <a:ext cx="3341327" cy="3269018"/>
          </a:xfrm>
          <a:custGeom>
            <a:avLst/>
            <a:gdLst>
              <a:gd name="connsiteX0" fmla="*/ 1671771 w 3341327"/>
              <a:gd name="connsiteY0" fmla="*/ 0 h 3269018"/>
              <a:gd name="connsiteX1" fmla="*/ 3341327 w 3341327"/>
              <a:gd name="connsiteY1" fmla="*/ 1711374 h 3269018"/>
              <a:gd name="connsiteX2" fmla="*/ 1820126 w 3341327"/>
              <a:gd name="connsiteY2" fmla="*/ 3269018 h 3269018"/>
              <a:gd name="connsiteX3" fmla="*/ 1525629 w 3341327"/>
              <a:gd name="connsiteY3" fmla="*/ 3269018 h 3269018"/>
              <a:gd name="connsiteX4" fmla="*/ 0 w 3341327"/>
              <a:gd name="connsiteY4" fmla="*/ 1711374 h 3269018"/>
              <a:gd name="connsiteX5" fmla="*/ 1671771 w 3341327"/>
              <a:gd name="connsiteY5" fmla="*/ 0 h 326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41327" h="3269018">
                <a:moveTo>
                  <a:pt x="1671771" y="0"/>
                </a:moveTo>
                <a:lnTo>
                  <a:pt x="3341327" y="1711374"/>
                </a:lnTo>
                <a:lnTo>
                  <a:pt x="1820126" y="3269018"/>
                </a:lnTo>
                <a:lnTo>
                  <a:pt x="1525629" y="3269018"/>
                </a:lnTo>
                <a:lnTo>
                  <a:pt x="0" y="1711374"/>
                </a:lnTo>
                <a:lnTo>
                  <a:pt x="1671771" y="0"/>
                </a:lnTo>
                <a:close/>
              </a:path>
            </a:pathLst>
          </a:custGeom>
          <a:solidFill>
            <a:srgbClr val="1E66A4">
              <a:alpha val="1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5" name="Полилиния: фигура 24">
            <a:extLst>
              <a:ext uri="{FF2B5EF4-FFF2-40B4-BE49-F238E27FC236}">
                <a16:creationId xmlns:a16="http://schemas.microsoft.com/office/drawing/2014/main" id="{A24FA736-59B1-4102-90C6-F5B84EFB73A6}"/>
              </a:ext>
            </a:extLst>
          </p:cNvPr>
          <p:cNvSpPr/>
          <p:nvPr/>
        </p:nvSpPr>
        <p:spPr>
          <a:xfrm>
            <a:off x="16503295" y="7019570"/>
            <a:ext cx="1784698" cy="3269018"/>
          </a:xfrm>
          <a:custGeom>
            <a:avLst/>
            <a:gdLst>
              <a:gd name="connsiteX0" fmla="*/ 1669556 w 1784698"/>
              <a:gd name="connsiteY0" fmla="*/ 0 h 3269018"/>
              <a:gd name="connsiteX1" fmla="*/ 1784698 w 1784698"/>
              <a:gd name="connsiteY1" fmla="*/ 117558 h 3269018"/>
              <a:gd name="connsiteX2" fmla="*/ 1784698 w 1784698"/>
              <a:gd name="connsiteY2" fmla="*/ 3269018 h 3269018"/>
              <a:gd name="connsiteX3" fmla="*/ 1521200 w 1784698"/>
              <a:gd name="connsiteY3" fmla="*/ 3269018 h 3269018"/>
              <a:gd name="connsiteX4" fmla="*/ 0 w 1784698"/>
              <a:gd name="connsiteY4" fmla="*/ 1711374 h 3269018"/>
              <a:gd name="connsiteX5" fmla="*/ 1669556 w 1784698"/>
              <a:gd name="connsiteY5" fmla="*/ 0 h 326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4698" h="3269018">
                <a:moveTo>
                  <a:pt x="1669556" y="0"/>
                </a:moveTo>
                <a:lnTo>
                  <a:pt x="1784698" y="117558"/>
                </a:lnTo>
                <a:lnTo>
                  <a:pt x="1784698" y="3269018"/>
                </a:lnTo>
                <a:lnTo>
                  <a:pt x="1521200" y="3269018"/>
                </a:lnTo>
                <a:lnTo>
                  <a:pt x="0" y="1711374"/>
                </a:lnTo>
                <a:lnTo>
                  <a:pt x="1669556" y="0"/>
                </a:lnTo>
                <a:close/>
              </a:path>
            </a:pathLst>
          </a:custGeom>
          <a:solidFill>
            <a:srgbClr val="1E66A4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4" name="Полилиния: фигура 23">
            <a:extLst>
              <a:ext uri="{FF2B5EF4-FFF2-40B4-BE49-F238E27FC236}">
                <a16:creationId xmlns:a16="http://schemas.microsoft.com/office/drawing/2014/main" id="{20F5CD8A-36E5-4D11-99D5-B4319430CEA0}"/>
              </a:ext>
            </a:extLst>
          </p:cNvPr>
          <p:cNvSpPr/>
          <p:nvPr/>
        </p:nvSpPr>
        <p:spPr>
          <a:xfrm>
            <a:off x="14977667" y="8821373"/>
            <a:ext cx="2869689" cy="1467215"/>
          </a:xfrm>
          <a:custGeom>
            <a:avLst/>
            <a:gdLst>
              <a:gd name="connsiteX0" fmla="*/ 1434844 w 2869689"/>
              <a:gd name="connsiteY0" fmla="*/ 0 h 1467215"/>
              <a:gd name="connsiteX1" fmla="*/ 2869689 w 2869689"/>
              <a:gd name="connsiteY1" fmla="*/ 1467215 h 1467215"/>
              <a:gd name="connsiteX2" fmla="*/ 0 w 2869689"/>
              <a:gd name="connsiteY2" fmla="*/ 1467215 h 1467215"/>
              <a:gd name="connsiteX3" fmla="*/ 1434844 w 2869689"/>
              <a:gd name="connsiteY3" fmla="*/ 0 h 1467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9689" h="1467215">
                <a:moveTo>
                  <a:pt x="1434844" y="0"/>
                </a:moveTo>
                <a:lnTo>
                  <a:pt x="2869689" y="1467215"/>
                </a:lnTo>
                <a:lnTo>
                  <a:pt x="0" y="1467215"/>
                </a:lnTo>
                <a:lnTo>
                  <a:pt x="1434844" y="0"/>
                </a:lnTo>
                <a:close/>
              </a:path>
            </a:pathLst>
          </a:custGeom>
          <a:solidFill>
            <a:srgbClr val="1E66A4">
              <a:alpha val="9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D629FD07-E4BB-E207-6BF0-7703755E2E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9250" y="5412702"/>
            <a:ext cx="5954251" cy="1728462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89FD4800-A0B2-17AF-73A6-DD97C0D3897E}"/>
              </a:ext>
            </a:extLst>
          </p:cNvPr>
          <p:cNvSpPr txBox="1"/>
          <p:nvPr/>
        </p:nvSpPr>
        <p:spPr>
          <a:xfrm>
            <a:off x="8979408" y="459943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4990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3" grpId="0"/>
      <p:bldP spid="46" grpId="0" animBg="1"/>
      <p:bldP spid="44" grpId="0" animBg="1"/>
      <p:bldP spid="42" grpId="0" animBg="1"/>
      <p:bldP spid="41" grpId="0" animBg="1"/>
      <p:bldP spid="39" grpId="0" animBg="1"/>
      <p:bldP spid="38" grpId="0" animBg="1"/>
      <p:bldP spid="37" grpId="0" animBg="1"/>
      <p:bldP spid="36" grpId="0" animBg="1"/>
      <p:bldP spid="35" grpId="0" animBg="1"/>
      <p:bldP spid="34" grpId="0" animBg="1"/>
      <p:bldP spid="31" grpId="0" animBg="1"/>
      <p:bldP spid="29" grpId="0" animBg="1"/>
      <p:bldP spid="28" grpId="0" animBg="1"/>
      <p:bldP spid="26" grpId="0" animBg="1"/>
      <p:bldP spid="25" grpId="0" animBg="1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Zástupný objekt pre obrázok 31">
            <a:extLst>
              <a:ext uri="{FF2B5EF4-FFF2-40B4-BE49-F238E27FC236}">
                <a16:creationId xmlns:a16="http://schemas.microsoft.com/office/drawing/2014/main" id="{AE66F496-F57D-4D0A-BDB6-EFA91166B7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02" b="3862"/>
          <a:stretch/>
        </p:blipFill>
        <p:spPr>
          <a:xfrm>
            <a:off x="8926508" y="0"/>
            <a:ext cx="9361491" cy="9504000"/>
          </a:xfrm>
        </p:spPr>
      </p:pic>
      <p:grpSp>
        <p:nvGrpSpPr>
          <p:cNvPr id="2" name="Группа 1"/>
          <p:cNvGrpSpPr/>
          <p:nvPr/>
        </p:nvGrpSpPr>
        <p:grpSpPr>
          <a:xfrm>
            <a:off x="881788" y="889915"/>
            <a:ext cx="5929255" cy="1497552"/>
            <a:chOff x="881788" y="889915"/>
            <a:chExt cx="5929255" cy="1497552"/>
          </a:xfrm>
        </p:grpSpPr>
        <p:sp>
          <p:nvSpPr>
            <p:cNvPr id="13" name="TextBox 12"/>
            <p:cNvSpPr txBox="1"/>
            <p:nvPr/>
          </p:nvSpPr>
          <p:spPr>
            <a:xfrm>
              <a:off x="881789" y="889915"/>
              <a:ext cx="592925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7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81788" y="2064302"/>
              <a:ext cx="42271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1500" dirty="0">
                  <a:solidFill>
                    <a:schemeClr val="bg1">
                      <a:lumMod val="40000"/>
                      <a:lumOff val="60000"/>
                    </a:schemeClr>
                  </a:solidFill>
                  <a:latin typeface="Montserrat ExtraLight" panose="00000300000000000000" pitchFamily="50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TMLG ACADEMY</a:t>
              </a:r>
              <a:endParaRPr lang="ru-RU" sz="1500" dirty="0">
                <a:solidFill>
                  <a:schemeClr val="bg1">
                    <a:lumMod val="40000"/>
                    <a:lumOff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81788" y="2637510"/>
            <a:ext cx="7347812" cy="2998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ct val="150000"/>
              </a:lnSpc>
            </a:pPr>
            <a:r>
              <a:rPr lang="en-US" sz="3200" b="1" dirty="0">
                <a:solidFill>
                  <a:schemeClr val="bg2"/>
                </a:solidFill>
                <a:highlight>
                  <a:srgbClr val="04C4DE"/>
                </a:highlight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VÝCHOVA NOV</a:t>
            </a:r>
            <a:r>
              <a:rPr lang="sk-SK" sz="3200" b="1" dirty="0">
                <a:solidFill>
                  <a:schemeClr val="bg2"/>
                </a:solidFill>
                <a:highlight>
                  <a:srgbClr val="04C4DE"/>
                </a:highlight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EJ</a:t>
            </a:r>
            <a:r>
              <a:rPr lang="en-US" sz="3200" b="1" dirty="0">
                <a:solidFill>
                  <a:schemeClr val="bg2"/>
                </a:solidFill>
                <a:highlight>
                  <a:srgbClr val="04C4DE"/>
                </a:highlight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GENERÁCIE</a:t>
            </a:r>
            <a:r>
              <a:rPr lang="sk-SK" sz="3200" b="1" dirty="0">
                <a:solidFill>
                  <a:schemeClr val="bg2"/>
                </a:solidFill>
                <a:highlight>
                  <a:srgbClr val="04C4DE"/>
                </a:highlight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  <a:p>
            <a:pPr defTabSz="360000">
              <a:lnSpc>
                <a:spcPct val="150000"/>
              </a:lnSpc>
            </a:pPr>
            <a:r>
              <a:rPr lang="en-US" sz="3200" b="1" dirty="0">
                <a:solidFill>
                  <a:schemeClr val="bg2"/>
                </a:solidFill>
                <a:highlight>
                  <a:srgbClr val="04C4DE"/>
                </a:highlight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LODNÍKOV</a:t>
            </a:r>
            <a:r>
              <a:rPr lang="sk-SK" sz="3200" b="1" dirty="0">
                <a:solidFill>
                  <a:schemeClr val="bg2"/>
                </a:solidFill>
                <a:highlight>
                  <a:srgbClr val="04C4DE"/>
                </a:highlight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3200" b="1" dirty="0">
                <a:solidFill>
                  <a:schemeClr val="bg2"/>
                </a:solidFill>
                <a:highlight>
                  <a:srgbClr val="04C4DE"/>
                </a:highlight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A KAPITÁNOV</a:t>
            </a:r>
            <a:r>
              <a:rPr lang="sk-SK" sz="3200" b="1" dirty="0">
                <a:solidFill>
                  <a:schemeClr val="bg2"/>
                </a:solidFill>
                <a:highlight>
                  <a:srgbClr val="04C4DE"/>
                </a:highlight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  <a:p>
            <a:pPr defTabSz="360000">
              <a:lnSpc>
                <a:spcPct val="150000"/>
              </a:lnSpc>
            </a:pPr>
            <a:endParaRPr lang="sk-SK" sz="2400" b="1" dirty="0">
              <a:solidFill>
                <a:schemeClr val="bg1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defTabSz="360000">
              <a:lnSpc>
                <a:spcPct val="150000"/>
              </a:lnSpc>
            </a:pPr>
            <a:r>
              <a:rPr lang="sk-SK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Naša misia spočíva v poskytovaní odborného vzdelávania a školenia, od pomocného lodníka až po kapitána.</a:t>
            </a:r>
            <a:endParaRPr lang="ru-RU" sz="2000" b="1" dirty="0">
              <a:solidFill>
                <a:schemeClr val="bg1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963543" y="6694287"/>
            <a:ext cx="6134762" cy="999191"/>
            <a:chOff x="1007195" y="5443403"/>
            <a:chExt cx="6134762" cy="999191"/>
          </a:xfrm>
        </p:grpSpPr>
        <p:sp>
          <p:nvSpPr>
            <p:cNvPr id="16" name="TextBox 15"/>
            <p:cNvSpPr txBox="1"/>
            <p:nvPr/>
          </p:nvSpPr>
          <p:spPr>
            <a:xfrm>
              <a:off x="1984537" y="5939892"/>
              <a:ext cx="482650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0000">
                <a:lnSpc>
                  <a:spcPct val="150000"/>
                </a:lnSpc>
              </a:pPr>
              <a:r>
                <a:rPr lang="pl-PL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Získate lodnú knižku.</a:t>
              </a:r>
              <a:endParaRPr lang="ru-RU" sz="2000" spc="-15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84537" y="5509039"/>
              <a:ext cx="515742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Základný bezpečnostný výcvik</a:t>
              </a:r>
              <a:endParaRPr lang="ru-RU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  <p:grpSp>
          <p:nvGrpSpPr>
            <p:cNvPr id="18" name="Группа 17"/>
            <p:cNvGrpSpPr/>
            <p:nvPr/>
          </p:nvGrpSpPr>
          <p:grpSpPr>
            <a:xfrm>
              <a:off x="1007195" y="5443403"/>
              <a:ext cx="608328" cy="608326"/>
              <a:chOff x="1007195" y="5899634"/>
              <a:chExt cx="608328" cy="608326"/>
            </a:xfrm>
          </p:grpSpPr>
          <p:sp>
            <p:nvSpPr>
              <p:cNvPr id="19" name="Freeform: Shape 111"/>
              <p:cNvSpPr/>
              <p:nvPr/>
            </p:nvSpPr>
            <p:spPr>
              <a:xfrm>
                <a:off x="1007195" y="5899634"/>
                <a:ext cx="608328" cy="608326"/>
              </a:xfrm>
              <a:custGeom>
                <a:avLst/>
                <a:gdLst/>
                <a:ahLst/>
                <a:cxnLst/>
                <a:rect l="l" t="t" r="r" b="b"/>
                <a:pathLst>
                  <a:path w="195927" h="195927">
                    <a:moveTo>
                      <a:pt x="97964" y="0"/>
                    </a:moveTo>
                    <a:cubicBezTo>
                      <a:pt x="116200" y="208"/>
                      <a:pt x="132679" y="4667"/>
                      <a:pt x="147399" y="13379"/>
                    </a:cubicBezTo>
                    <a:cubicBezTo>
                      <a:pt x="162120" y="22090"/>
                      <a:pt x="173837" y="33807"/>
                      <a:pt x="182548" y="48528"/>
                    </a:cubicBezTo>
                    <a:cubicBezTo>
                      <a:pt x="191260" y="63248"/>
                      <a:pt x="195719" y="79727"/>
                      <a:pt x="195927" y="97963"/>
                    </a:cubicBezTo>
                    <a:cubicBezTo>
                      <a:pt x="195719" y="116199"/>
                      <a:pt x="191260" y="132677"/>
                      <a:pt x="182548" y="147398"/>
                    </a:cubicBezTo>
                    <a:cubicBezTo>
                      <a:pt x="173837" y="162119"/>
                      <a:pt x="162120" y="173836"/>
                      <a:pt x="147399" y="182547"/>
                    </a:cubicBezTo>
                    <a:cubicBezTo>
                      <a:pt x="132679" y="191259"/>
                      <a:pt x="116200" y="195719"/>
                      <a:pt x="97964" y="195927"/>
                    </a:cubicBezTo>
                    <a:cubicBezTo>
                      <a:pt x="79728" y="195719"/>
                      <a:pt x="63250" y="191259"/>
                      <a:pt x="48529" y="182547"/>
                    </a:cubicBezTo>
                    <a:cubicBezTo>
                      <a:pt x="33808" y="173836"/>
                      <a:pt x="22091" y="162119"/>
                      <a:pt x="13380" y="147398"/>
                    </a:cubicBezTo>
                    <a:cubicBezTo>
                      <a:pt x="4668" y="132677"/>
                      <a:pt x="208" y="116199"/>
                      <a:pt x="0" y="97963"/>
                    </a:cubicBezTo>
                    <a:cubicBezTo>
                      <a:pt x="208" y="79727"/>
                      <a:pt x="4668" y="63248"/>
                      <a:pt x="13380" y="48528"/>
                    </a:cubicBezTo>
                    <a:cubicBezTo>
                      <a:pt x="22091" y="33807"/>
                      <a:pt x="33808" y="22090"/>
                      <a:pt x="48529" y="13379"/>
                    </a:cubicBezTo>
                    <a:cubicBezTo>
                      <a:pt x="63250" y="4667"/>
                      <a:pt x="79728" y="208"/>
                      <a:pt x="97964" y="0"/>
                    </a:cubicBezTo>
                    <a:close/>
                  </a:path>
                </a:pathLst>
              </a:custGeom>
              <a:solidFill>
                <a:srgbClr val="04C4D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20" name="Shape 2591"/>
              <p:cNvSpPr/>
              <p:nvPr/>
            </p:nvSpPr>
            <p:spPr>
              <a:xfrm>
                <a:off x="1156418" y="6048872"/>
                <a:ext cx="309880" cy="3098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14727"/>
                    </a:moveTo>
                    <a:cubicBezTo>
                      <a:pt x="8631" y="14727"/>
                      <a:pt x="6873" y="12969"/>
                      <a:pt x="6873" y="10800"/>
                    </a:cubicBezTo>
                    <a:cubicBezTo>
                      <a:pt x="6873" y="8631"/>
                      <a:pt x="8631" y="6873"/>
                      <a:pt x="10800" y="6873"/>
                    </a:cubicBezTo>
                    <a:cubicBezTo>
                      <a:pt x="12969" y="6873"/>
                      <a:pt x="14727" y="8631"/>
                      <a:pt x="14727" y="10800"/>
                    </a:cubicBezTo>
                    <a:cubicBezTo>
                      <a:pt x="14727" y="12969"/>
                      <a:pt x="12969" y="14727"/>
                      <a:pt x="10800" y="14727"/>
                    </a:cubicBezTo>
                    <a:moveTo>
                      <a:pt x="10800" y="5891"/>
                    </a:moveTo>
                    <a:cubicBezTo>
                      <a:pt x="8088" y="5891"/>
                      <a:pt x="5891" y="8089"/>
                      <a:pt x="5891" y="10800"/>
                    </a:cubicBezTo>
                    <a:cubicBezTo>
                      <a:pt x="5891" y="13512"/>
                      <a:pt x="8088" y="15709"/>
                      <a:pt x="10800" y="15709"/>
                    </a:cubicBezTo>
                    <a:cubicBezTo>
                      <a:pt x="13512" y="15709"/>
                      <a:pt x="15709" y="13512"/>
                      <a:pt x="15709" y="10800"/>
                    </a:cubicBezTo>
                    <a:cubicBezTo>
                      <a:pt x="15709" y="8089"/>
                      <a:pt x="13512" y="5891"/>
                      <a:pt x="10800" y="5891"/>
                    </a:cubicBezTo>
                    <a:moveTo>
                      <a:pt x="20618" y="12013"/>
                    </a:moveTo>
                    <a:cubicBezTo>
                      <a:pt x="20614" y="12014"/>
                      <a:pt x="20611" y="12016"/>
                      <a:pt x="20607" y="12016"/>
                    </a:cubicBezTo>
                    <a:lnTo>
                      <a:pt x="19602" y="12268"/>
                    </a:lnTo>
                    <a:cubicBezTo>
                      <a:pt x="19256" y="12354"/>
                      <a:pt x="18984" y="12622"/>
                      <a:pt x="18892" y="12966"/>
                    </a:cubicBezTo>
                    <a:cubicBezTo>
                      <a:pt x="18703" y="13672"/>
                      <a:pt x="18421" y="14351"/>
                      <a:pt x="18053" y="14986"/>
                    </a:cubicBezTo>
                    <a:cubicBezTo>
                      <a:pt x="17873" y="15295"/>
                      <a:pt x="17876" y="15677"/>
                      <a:pt x="18060" y="15984"/>
                    </a:cubicBezTo>
                    <a:lnTo>
                      <a:pt x="18601" y="16885"/>
                    </a:lnTo>
                    <a:lnTo>
                      <a:pt x="16886" y="18600"/>
                    </a:lnTo>
                    <a:cubicBezTo>
                      <a:pt x="16882" y="18599"/>
                      <a:pt x="16878" y="18597"/>
                      <a:pt x="16875" y="18595"/>
                    </a:cubicBezTo>
                    <a:lnTo>
                      <a:pt x="15978" y="18057"/>
                    </a:lnTo>
                    <a:cubicBezTo>
                      <a:pt x="15822" y="17964"/>
                      <a:pt x="15648" y="17917"/>
                      <a:pt x="15473" y="17917"/>
                    </a:cubicBezTo>
                    <a:cubicBezTo>
                      <a:pt x="15304" y="17917"/>
                      <a:pt x="15134" y="17961"/>
                      <a:pt x="14982" y="18049"/>
                    </a:cubicBezTo>
                    <a:cubicBezTo>
                      <a:pt x="14348" y="18415"/>
                      <a:pt x="13671" y="18696"/>
                      <a:pt x="12968" y="18884"/>
                    </a:cubicBezTo>
                    <a:cubicBezTo>
                      <a:pt x="12624" y="18976"/>
                      <a:pt x="12356" y="19248"/>
                      <a:pt x="12269" y="19594"/>
                    </a:cubicBezTo>
                    <a:lnTo>
                      <a:pt x="12016" y="20607"/>
                    </a:lnTo>
                    <a:cubicBezTo>
                      <a:pt x="12015" y="20611"/>
                      <a:pt x="12014" y="20614"/>
                      <a:pt x="12012" y="20619"/>
                    </a:cubicBezTo>
                    <a:lnTo>
                      <a:pt x="9587" y="20619"/>
                    </a:lnTo>
                    <a:lnTo>
                      <a:pt x="9331" y="19594"/>
                    </a:lnTo>
                    <a:cubicBezTo>
                      <a:pt x="9244" y="19248"/>
                      <a:pt x="8976" y="18976"/>
                      <a:pt x="8632" y="18884"/>
                    </a:cubicBezTo>
                    <a:cubicBezTo>
                      <a:pt x="7929" y="18696"/>
                      <a:pt x="7251" y="18415"/>
                      <a:pt x="6617" y="18049"/>
                    </a:cubicBezTo>
                    <a:cubicBezTo>
                      <a:pt x="6465" y="17961"/>
                      <a:pt x="6296" y="17917"/>
                      <a:pt x="6127" y="17917"/>
                    </a:cubicBezTo>
                    <a:cubicBezTo>
                      <a:pt x="5951" y="17917"/>
                      <a:pt x="5777" y="17964"/>
                      <a:pt x="5621" y="18057"/>
                    </a:cubicBezTo>
                    <a:lnTo>
                      <a:pt x="4725" y="18595"/>
                    </a:lnTo>
                    <a:cubicBezTo>
                      <a:pt x="4722" y="18597"/>
                      <a:pt x="4718" y="18599"/>
                      <a:pt x="4714" y="18600"/>
                    </a:cubicBezTo>
                    <a:lnTo>
                      <a:pt x="3000" y="16885"/>
                    </a:lnTo>
                    <a:lnTo>
                      <a:pt x="3540" y="15984"/>
                    </a:lnTo>
                    <a:cubicBezTo>
                      <a:pt x="3724" y="15677"/>
                      <a:pt x="3727" y="15295"/>
                      <a:pt x="3548" y="14986"/>
                    </a:cubicBezTo>
                    <a:cubicBezTo>
                      <a:pt x="3179" y="14351"/>
                      <a:pt x="2897" y="13672"/>
                      <a:pt x="2708" y="12966"/>
                    </a:cubicBezTo>
                    <a:cubicBezTo>
                      <a:pt x="2616" y="12622"/>
                      <a:pt x="2343" y="12354"/>
                      <a:pt x="1998" y="12268"/>
                    </a:cubicBezTo>
                    <a:lnTo>
                      <a:pt x="993" y="12016"/>
                    </a:lnTo>
                    <a:cubicBezTo>
                      <a:pt x="989" y="12016"/>
                      <a:pt x="986" y="12014"/>
                      <a:pt x="982" y="12013"/>
                    </a:cubicBezTo>
                    <a:lnTo>
                      <a:pt x="982" y="9587"/>
                    </a:lnTo>
                    <a:lnTo>
                      <a:pt x="1998" y="9333"/>
                    </a:lnTo>
                    <a:cubicBezTo>
                      <a:pt x="2343" y="9246"/>
                      <a:pt x="2616" y="8979"/>
                      <a:pt x="2708" y="8634"/>
                    </a:cubicBezTo>
                    <a:cubicBezTo>
                      <a:pt x="2897" y="7928"/>
                      <a:pt x="3179" y="7249"/>
                      <a:pt x="3548" y="6615"/>
                    </a:cubicBezTo>
                    <a:cubicBezTo>
                      <a:pt x="3727" y="6305"/>
                      <a:pt x="3724" y="5923"/>
                      <a:pt x="3540" y="5617"/>
                    </a:cubicBezTo>
                    <a:lnTo>
                      <a:pt x="3005" y="4725"/>
                    </a:lnTo>
                    <a:cubicBezTo>
                      <a:pt x="3004" y="4722"/>
                      <a:pt x="3002" y="4718"/>
                      <a:pt x="3000" y="4715"/>
                    </a:cubicBezTo>
                    <a:lnTo>
                      <a:pt x="4715" y="3000"/>
                    </a:lnTo>
                    <a:lnTo>
                      <a:pt x="5621" y="3544"/>
                    </a:lnTo>
                    <a:cubicBezTo>
                      <a:pt x="5777" y="3636"/>
                      <a:pt x="5951" y="3683"/>
                      <a:pt x="6127" y="3683"/>
                    </a:cubicBezTo>
                    <a:cubicBezTo>
                      <a:pt x="6296" y="3683"/>
                      <a:pt x="6465" y="3639"/>
                      <a:pt x="6618" y="3551"/>
                    </a:cubicBezTo>
                    <a:cubicBezTo>
                      <a:pt x="7251" y="3185"/>
                      <a:pt x="7929" y="2904"/>
                      <a:pt x="8632" y="2717"/>
                    </a:cubicBezTo>
                    <a:cubicBezTo>
                      <a:pt x="8976" y="2624"/>
                      <a:pt x="9244" y="2353"/>
                      <a:pt x="9331" y="2007"/>
                    </a:cubicBezTo>
                    <a:lnTo>
                      <a:pt x="9587" y="982"/>
                    </a:lnTo>
                    <a:lnTo>
                      <a:pt x="12012" y="982"/>
                    </a:lnTo>
                    <a:cubicBezTo>
                      <a:pt x="12014" y="986"/>
                      <a:pt x="12015" y="989"/>
                      <a:pt x="12016" y="993"/>
                    </a:cubicBezTo>
                    <a:lnTo>
                      <a:pt x="12269" y="2007"/>
                    </a:lnTo>
                    <a:cubicBezTo>
                      <a:pt x="12356" y="2353"/>
                      <a:pt x="12624" y="2624"/>
                      <a:pt x="12968" y="2717"/>
                    </a:cubicBezTo>
                    <a:cubicBezTo>
                      <a:pt x="13671" y="2904"/>
                      <a:pt x="14348" y="3185"/>
                      <a:pt x="14982" y="3551"/>
                    </a:cubicBezTo>
                    <a:cubicBezTo>
                      <a:pt x="15134" y="3639"/>
                      <a:pt x="15304" y="3683"/>
                      <a:pt x="15473" y="3683"/>
                    </a:cubicBezTo>
                    <a:cubicBezTo>
                      <a:pt x="15648" y="3683"/>
                      <a:pt x="15822" y="3636"/>
                      <a:pt x="15978" y="3544"/>
                    </a:cubicBezTo>
                    <a:lnTo>
                      <a:pt x="16884" y="3000"/>
                    </a:lnTo>
                    <a:lnTo>
                      <a:pt x="18600" y="4715"/>
                    </a:lnTo>
                    <a:cubicBezTo>
                      <a:pt x="18598" y="4718"/>
                      <a:pt x="18597" y="4722"/>
                      <a:pt x="18595" y="4726"/>
                    </a:cubicBezTo>
                    <a:lnTo>
                      <a:pt x="18060" y="5616"/>
                    </a:lnTo>
                    <a:cubicBezTo>
                      <a:pt x="17876" y="5923"/>
                      <a:pt x="17873" y="6305"/>
                      <a:pt x="18053" y="6615"/>
                    </a:cubicBezTo>
                    <a:cubicBezTo>
                      <a:pt x="18421" y="7249"/>
                      <a:pt x="18703" y="7928"/>
                      <a:pt x="18892" y="8634"/>
                    </a:cubicBezTo>
                    <a:cubicBezTo>
                      <a:pt x="18984" y="8979"/>
                      <a:pt x="19256" y="9246"/>
                      <a:pt x="19602" y="9333"/>
                    </a:cubicBezTo>
                    <a:lnTo>
                      <a:pt x="20618" y="9587"/>
                    </a:lnTo>
                    <a:cubicBezTo>
                      <a:pt x="20618" y="9587"/>
                      <a:pt x="20618" y="12013"/>
                      <a:pt x="20618" y="12013"/>
                    </a:cubicBezTo>
                    <a:close/>
                    <a:moveTo>
                      <a:pt x="20880" y="8641"/>
                    </a:moveTo>
                    <a:lnTo>
                      <a:pt x="19841" y="8380"/>
                    </a:lnTo>
                    <a:cubicBezTo>
                      <a:pt x="19626" y="7580"/>
                      <a:pt x="19308" y="6822"/>
                      <a:pt x="18902" y="6122"/>
                    </a:cubicBezTo>
                    <a:lnTo>
                      <a:pt x="19455" y="5200"/>
                    </a:lnTo>
                    <a:cubicBezTo>
                      <a:pt x="19625" y="4871"/>
                      <a:pt x="19736" y="4463"/>
                      <a:pt x="19455" y="4182"/>
                    </a:cubicBezTo>
                    <a:lnTo>
                      <a:pt x="17419" y="2145"/>
                    </a:lnTo>
                    <a:cubicBezTo>
                      <a:pt x="17292" y="2018"/>
                      <a:pt x="17136" y="1969"/>
                      <a:pt x="16975" y="1969"/>
                    </a:cubicBezTo>
                    <a:cubicBezTo>
                      <a:pt x="16778" y="1969"/>
                      <a:pt x="16572" y="2043"/>
                      <a:pt x="16400" y="2145"/>
                    </a:cubicBezTo>
                    <a:lnTo>
                      <a:pt x="15473" y="2702"/>
                    </a:lnTo>
                    <a:cubicBezTo>
                      <a:pt x="14775" y="2298"/>
                      <a:pt x="14020" y="1982"/>
                      <a:pt x="13222" y="1768"/>
                    </a:cubicBezTo>
                    <a:lnTo>
                      <a:pt x="12960" y="720"/>
                    </a:lnTo>
                    <a:cubicBezTo>
                      <a:pt x="12848" y="367"/>
                      <a:pt x="12638" y="0"/>
                      <a:pt x="12240" y="0"/>
                    </a:cubicBezTo>
                    <a:lnTo>
                      <a:pt x="9360" y="0"/>
                    </a:lnTo>
                    <a:cubicBezTo>
                      <a:pt x="8962" y="0"/>
                      <a:pt x="8730" y="367"/>
                      <a:pt x="8640" y="720"/>
                    </a:cubicBezTo>
                    <a:lnTo>
                      <a:pt x="8378" y="1768"/>
                    </a:lnTo>
                    <a:cubicBezTo>
                      <a:pt x="7580" y="1982"/>
                      <a:pt x="6825" y="2298"/>
                      <a:pt x="6127" y="2702"/>
                    </a:cubicBezTo>
                    <a:lnTo>
                      <a:pt x="5200" y="2145"/>
                    </a:lnTo>
                    <a:cubicBezTo>
                      <a:pt x="5028" y="2043"/>
                      <a:pt x="4822" y="1969"/>
                      <a:pt x="4625" y="1969"/>
                    </a:cubicBezTo>
                    <a:cubicBezTo>
                      <a:pt x="4464" y="1969"/>
                      <a:pt x="4308" y="2018"/>
                      <a:pt x="4181" y="2145"/>
                    </a:cubicBezTo>
                    <a:lnTo>
                      <a:pt x="2145" y="4182"/>
                    </a:lnTo>
                    <a:cubicBezTo>
                      <a:pt x="1864" y="4463"/>
                      <a:pt x="1975" y="4871"/>
                      <a:pt x="2145" y="5200"/>
                    </a:cubicBezTo>
                    <a:lnTo>
                      <a:pt x="2698" y="6122"/>
                    </a:lnTo>
                    <a:cubicBezTo>
                      <a:pt x="2292" y="6822"/>
                      <a:pt x="1973" y="7580"/>
                      <a:pt x="1759" y="8380"/>
                    </a:cubicBezTo>
                    <a:lnTo>
                      <a:pt x="720" y="8641"/>
                    </a:lnTo>
                    <a:cubicBezTo>
                      <a:pt x="367" y="8730"/>
                      <a:pt x="0" y="8963"/>
                      <a:pt x="0" y="9360"/>
                    </a:cubicBezTo>
                    <a:lnTo>
                      <a:pt x="0" y="12240"/>
                    </a:lnTo>
                    <a:cubicBezTo>
                      <a:pt x="0" y="12638"/>
                      <a:pt x="367" y="12848"/>
                      <a:pt x="720" y="12960"/>
                    </a:cubicBezTo>
                    <a:lnTo>
                      <a:pt x="1759" y="13220"/>
                    </a:lnTo>
                    <a:cubicBezTo>
                      <a:pt x="1973" y="14021"/>
                      <a:pt x="2292" y="14778"/>
                      <a:pt x="2698" y="15478"/>
                    </a:cubicBezTo>
                    <a:lnTo>
                      <a:pt x="2145" y="16400"/>
                    </a:lnTo>
                    <a:cubicBezTo>
                      <a:pt x="1959" y="16714"/>
                      <a:pt x="1864" y="17137"/>
                      <a:pt x="2145" y="17419"/>
                    </a:cubicBezTo>
                    <a:lnTo>
                      <a:pt x="4181" y="19455"/>
                    </a:lnTo>
                    <a:cubicBezTo>
                      <a:pt x="4305" y="19579"/>
                      <a:pt x="4454" y="19627"/>
                      <a:pt x="4610" y="19627"/>
                    </a:cubicBezTo>
                    <a:cubicBezTo>
                      <a:pt x="4807" y="19627"/>
                      <a:pt x="5016" y="19550"/>
                      <a:pt x="5200" y="19455"/>
                    </a:cubicBezTo>
                    <a:lnTo>
                      <a:pt x="6127" y="18899"/>
                    </a:lnTo>
                    <a:cubicBezTo>
                      <a:pt x="6825" y="19302"/>
                      <a:pt x="7580" y="19619"/>
                      <a:pt x="8378" y="19832"/>
                    </a:cubicBezTo>
                    <a:lnTo>
                      <a:pt x="8640" y="20880"/>
                    </a:lnTo>
                    <a:cubicBezTo>
                      <a:pt x="8730" y="21233"/>
                      <a:pt x="8962" y="21600"/>
                      <a:pt x="9360" y="21600"/>
                    </a:cubicBezTo>
                    <a:lnTo>
                      <a:pt x="12240" y="21600"/>
                    </a:lnTo>
                    <a:cubicBezTo>
                      <a:pt x="12638" y="21600"/>
                      <a:pt x="12848" y="21233"/>
                      <a:pt x="12960" y="20880"/>
                    </a:cubicBezTo>
                    <a:lnTo>
                      <a:pt x="13222" y="19832"/>
                    </a:lnTo>
                    <a:cubicBezTo>
                      <a:pt x="14020" y="19619"/>
                      <a:pt x="14775" y="19302"/>
                      <a:pt x="15473" y="18899"/>
                    </a:cubicBezTo>
                    <a:lnTo>
                      <a:pt x="16400" y="19455"/>
                    </a:lnTo>
                    <a:cubicBezTo>
                      <a:pt x="16584" y="19550"/>
                      <a:pt x="16793" y="19627"/>
                      <a:pt x="16990" y="19627"/>
                    </a:cubicBezTo>
                    <a:cubicBezTo>
                      <a:pt x="17146" y="19627"/>
                      <a:pt x="17294" y="19579"/>
                      <a:pt x="17419" y="19455"/>
                    </a:cubicBezTo>
                    <a:lnTo>
                      <a:pt x="19455" y="17419"/>
                    </a:lnTo>
                    <a:cubicBezTo>
                      <a:pt x="19736" y="17137"/>
                      <a:pt x="19641" y="16714"/>
                      <a:pt x="19455" y="16400"/>
                    </a:cubicBezTo>
                    <a:lnTo>
                      <a:pt x="18902" y="15478"/>
                    </a:lnTo>
                    <a:cubicBezTo>
                      <a:pt x="19308" y="14778"/>
                      <a:pt x="19626" y="14021"/>
                      <a:pt x="19841" y="13220"/>
                    </a:cubicBezTo>
                    <a:lnTo>
                      <a:pt x="20880" y="12960"/>
                    </a:lnTo>
                    <a:cubicBezTo>
                      <a:pt x="21233" y="12848"/>
                      <a:pt x="21600" y="12638"/>
                      <a:pt x="21600" y="12240"/>
                    </a:cubicBezTo>
                    <a:lnTo>
                      <a:pt x="21600" y="9360"/>
                    </a:lnTo>
                    <a:cubicBezTo>
                      <a:pt x="21600" y="8963"/>
                      <a:pt x="21233" y="8730"/>
                      <a:pt x="20880" y="8641"/>
                    </a:cubicBezTo>
                  </a:path>
                </a:pathLst>
              </a:custGeom>
              <a:solidFill>
                <a:schemeClr val="bg2"/>
              </a:solidFill>
              <a:ln w="12700">
                <a:solidFill>
                  <a:schemeClr val="bg2"/>
                </a:solidFill>
                <a:miter lim="400000"/>
              </a:ln>
            </p:spPr>
            <p:txBody>
              <a:bodyPr lIns="28571" tIns="28571" rIns="28571" bIns="28571" anchor="ctr"/>
              <a:lstStyle/>
              <a:p>
                <a:pPr defTabSz="342843"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200"/>
              </a:p>
            </p:txBody>
          </p:sp>
        </p:grpSp>
      </p:grpSp>
      <p:grpSp>
        <p:nvGrpSpPr>
          <p:cNvPr id="4" name="Группа 3"/>
          <p:cNvGrpSpPr/>
          <p:nvPr/>
        </p:nvGrpSpPr>
        <p:grpSpPr>
          <a:xfrm>
            <a:off x="963543" y="8124331"/>
            <a:ext cx="5803848" cy="999191"/>
            <a:chOff x="1007195" y="7596053"/>
            <a:chExt cx="5803848" cy="999191"/>
          </a:xfrm>
        </p:grpSpPr>
        <p:sp>
          <p:nvSpPr>
            <p:cNvPr id="21" name="TextBox 20"/>
            <p:cNvSpPr txBox="1"/>
            <p:nvPr/>
          </p:nvSpPr>
          <p:spPr>
            <a:xfrm>
              <a:off x="1984537" y="8092542"/>
              <a:ext cx="482650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0000">
                <a:lnSpc>
                  <a:spcPct val="150000"/>
                </a:lnSpc>
              </a:pPr>
              <a:r>
                <a:rPr lang="pl-PL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Vyššie hodnosti za polovičný čas!</a:t>
              </a:r>
              <a:endParaRPr lang="ru-RU" sz="2000" spc="-15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84537" y="7661689"/>
              <a:ext cx="278396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Výcvikový kurz</a:t>
              </a:r>
              <a:endParaRPr lang="ru-RU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  <p:grpSp>
          <p:nvGrpSpPr>
            <p:cNvPr id="23" name="Группа 22"/>
            <p:cNvGrpSpPr/>
            <p:nvPr/>
          </p:nvGrpSpPr>
          <p:grpSpPr>
            <a:xfrm>
              <a:off x="1007195" y="7596053"/>
              <a:ext cx="608328" cy="608326"/>
              <a:chOff x="1007195" y="8052284"/>
              <a:chExt cx="608328" cy="608326"/>
            </a:xfrm>
          </p:grpSpPr>
          <p:sp>
            <p:nvSpPr>
              <p:cNvPr id="24" name="Freeform: Shape 111"/>
              <p:cNvSpPr/>
              <p:nvPr/>
            </p:nvSpPr>
            <p:spPr>
              <a:xfrm>
                <a:off x="1007195" y="8052284"/>
                <a:ext cx="608328" cy="608326"/>
              </a:xfrm>
              <a:custGeom>
                <a:avLst/>
                <a:gdLst/>
                <a:ahLst/>
                <a:cxnLst/>
                <a:rect l="l" t="t" r="r" b="b"/>
                <a:pathLst>
                  <a:path w="195927" h="195927">
                    <a:moveTo>
                      <a:pt x="97964" y="0"/>
                    </a:moveTo>
                    <a:cubicBezTo>
                      <a:pt x="116200" y="208"/>
                      <a:pt x="132679" y="4667"/>
                      <a:pt x="147399" y="13379"/>
                    </a:cubicBezTo>
                    <a:cubicBezTo>
                      <a:pt x="162120" y="22090"/>
                      <a:pt x="173837" y="33807"/>
                      <a:pt x="182548" y="48528"/>
                    </a:cubicBezTo>
                    <a:cubicBezTo>
                      <a:pt x="191260" y="63248"/>
                      <a:pt x="195719" y="79727"/>
                      <a:pt x="195927" y="97963"/>
                    </a:cubicBezTo>
                    <a:cubicBezTo>
                      <a:pt x="195719" y="116199"/>
                      <a:pt x="191260" y="132677"/>
                      <a:pt x="182548" y="147398"/>
                    </a:cubicBezTo>
                    <a:cubicBezTo>
                      <a:pt x="173837" y="162119"/>
                      <a:pt x="162120" y="173836"/>
                      <a:pt x="147399" y="182547"/>
                    </a:cubicBezTo>
                    <a:cubicBezTo>
                      <a:pt x="132679" y="191259"/>
                      <a:pt x="116200" y="195719"/>
                      <a:pt x="97964" y="195927"/>
                    </a:cubicBezTo>
                    <a:cubicBezTo>
                      <a:pt x="79728" y="195719"/>
                      <a:pt x="63250" y="191259"/>
                      <a:pt x="48529" y="182547"/>
                    </a:cubicBezTo>
                    <a:cubicBezTo>
                      <a:pt x="33808" y="173836"/>
                      <a:pt x="22091" y="162119"/>
                      <a:pt x="13380" y="147398"/>
                    </a:cubicBezTo>
                    <a:cubicBezTo>
                      <a:pt x="4668" y="132677"/>
                      <a:pt x="208" y="116199"/>
                      <a:pt x="0" y="97963"/>
                    </a:cubicBezTo>
                    <a:cubicBezTo>
                      <a:pt x="208" y="79727"/>
                      <a:pt x="4668" y="63248"/>
                      <a:pt x="13380" y="48528"/>
                    </a:cubicBezTo>
                    <a:cubicBezTo>
                      <a:pt x="22091" y="33807"/>
                      <a:pt x="33808" y="22090"/>
                      <a:pt x="48529" y="13379"/>
                    </a:cubicBezTo>
                    <a:cubicBezTo>
                      <a:pt x="63250" y="4667"/>
                      <a:pt x="79728" y="208"/>
                      <a:pt x="97964" y="0"/>
                    </a:cubicBezTo>
                    <a:close/>
                  </a:path>
                </a:pathLst>
              </a:custGeom>
              <a:solidFill>
                <a:srgbClr val="04C4D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25" name="Shape 2633"/>
              <p:cNvSpPr/>
              <p:nvPr/>
            </p:nvSpPr>
            <p:spPr>
              <a:xfrm>
                <a:off x="1153962" y="8209303"/>
                <a:ext cx="314792" cy="314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144" y="18334"/>
                    </a:moveTo>
                    <a:lnTo>
                      <a:pt x="15583" y="6873"/>
                    </a:lnTo>
                    <a:lnTo>
                      <a:pt x="20168" y="6873"/>
                    </a:lnTo>
                    <a:cubicBezTo>
                      <a:pt x="20168" y="6873"/>
                      <a:pt x="12144" y="18334"/>
                      <a:pt x="12144" y="18334"/>
                    </a:cubicBezTo>
                    <a:close/>
                    <a:moveTo>
                      <a:pt x="10800" y="19403"/>
                    </a:moveTo>
                    <a:lnTo>
                      <a:pt x="7041" y="6873"/>
                    </a:lnTo>
                    <a:lnTo>
                      <a:pt x="14559" y="6873"/>
                    </a:lnTo>
                    <a:cubicBezTo>
                      <a:pt x="14559" y="6873"/>
                      <a:pt x="10800" y="19403"/>
                      <a:pt x="10800" y="19403"/>
                    </a:cubicBezTo>
                    <a:close/>
                    <a:moveTo>
                      <a:pt x="1432" y="6873"/>
                    </a:moveTo>
                    <a:lnTo>
                      <a:pt x="6017" y="6873"/>
                    </a:lnTo>
                    <a:lnTo>
                      <a:pt x="9456" y="18334"/>
                    </a:lnTo>
                    <a:cubicBezTo>
                      <a:pt x="9456" y="18334"/>
                      <a:pt x="1432" y="6873"/>
                      <a:pt x="1432" y="6873"/>
                    </a:cubicBezTo>
                    <a:close/>
                    <a:moveTo>
                      <a:pt x="6578" y="982"/>
                    </a:moveTo>
                    <a:lnTo>
                      <a:pt x="8536" y="982"/>
                    </a:lnTo>
                    <a:lnTo>
                      <a:pt x="6082" y="5891"/>
                    </a:lnTo>
                    <a:lnTo>
                      <a:pt x="1669" y="5891"/>
                    </a:lnTo>
                    <a:cubicBezTo>
                      <a:pt x="1669" y="5891"/>
                      <a:pt x="6578" y="982"/>
                      <a:pt x="6578" y="982"/>
                    </a:cubicBezTo>
                    <a:close/>
                    <a:moveTo>
                      <a:pt x="11973" y="982"/>
                    </a:moveTo>
                    <a:lnTo>
                      <a:pt x="14427" y="5891"/>
                    </a:lnTo>
                    <a:lnTo>
                      <a:pt x="7173" y="5891"/>
                    </a:lnTo>
                    <a:lnTo>
                      <a:pt x="9627" y="982"/>
                    </a:lnTo>
                    <a:cubicBezTo>
                      <a:pt x="9627" y="982"/>
                      <a:pt x="11973" y="982"/>
                      <a:pt x="11973" y="982"/>
                    </a:cubicBezTo>
                    <a:close/>
                    <a:moveTo>
                      <a:pt x="15022" y="982"/>
                    </a:moveTo>
                    <a:lnTo>
                      <a:pt x="19931" y="5891"/>
                    </a:lnTo>
                    <a:lnTo>
                      <a:pt x="15518" y="5891"/>
                    </a:lnTo>
                    <a:lnTo>
                      <a:pt x="13064" y="982"/>
                    </a:lnTo>
                    <a:cubicBezTo>
                      <a:pt x="13064" y="982"/>
                      <a:pt x="15022" y="982"/>
                      <a:pt x="15022" y="982"/>
                    </a:cubicBezTo>
                    <a:close/>
                    <a:moveTo>
                      <a:pt x="21600" y="6382"/>
                    </a:moveTo>
                    <a:cubicBezTo>
                      <a:pt x="21600" y="6272"/>
                      <a:pt x="21557" y="6175"/>
                      <a:pt x="21495" y="6093"/>
                    </a:cubicBezTo>
                    <a:lnTo>
                      <a:pt x="21502" y="6088"/>
                    </a:lnTo>
                    <a:lnTo>
                      <a:pt x="21471" y="6057"/>
                    </a:lnTo>
                    <a:cubicBezTo>
                      <a:pt x="21459" y="6044"/>
                      <a:pt x="21448" y="6032"/>
                      <a:pt x="21434" y="6020"/>
                    </a:cubicBezTo>
                    <a:lnTo>
                      <a:pt x="15611" y="197"/>
                    </a:lnTo>
                    <a:lnTo>
                      <a:pt x="15604" y="201"/>
                    </a:lnTo>
                    <a:cubicBezTo>
                      <a:pt x="15514" y="82"/>
                      <a:pt x="15379" y="0"/>
                      <a:pt x="15218" y="0"/>
                    </a:cubicBezTo>
                    <a:lnTo>
                      <a:pt x="6382" y="0"/>
                    </a:lnTo>
                    <a:cubicBezTo>
                      <a:pt x="6221" y="0"/>
                      <a:pt x="6086" y="82"/>
                      <a:pt x="5996" y="201"/>
                    </a:cubicBezTo>
                    <a:lnTo>
                      <a:pt x="5989" y="197"/>
                    </a:lnTo>
                    <a:lnTo>
                      <a:pt x="166" y="6020"/>
                    </a:lnTo>
                    <a:cubicBezTo>
                      <a:pt x="152" y="6032"/>
                      <a:pt x="141" y="6044"/>
                      <a:pt x="129" y="6057"/>
                    </a:cubicBezTo>
                    <a:lnTo>
                      <a:pt x="98" y="6088"/>
                    </a:lnTo>
                    <a:lnTo>
                      <a:pt x="105" y="6093"/>
                    </a:lnTo>
                    <a:cubicBezTo>
                      <a:pt x="43" y="6175"/>
                      <a:pt x="0" y="6272"/>
                      <a:pt x="0" y="6382"/>
                    </a:cubicBezTo>
                    <a:cubicBezTo>
                      <a:pt x="0" y="6499"/>
                      <a:pt x="46" y="6602"/>
                      <a:pt x="115" y="6686"/>
                    </a:cubicBezTo>
                    <a:lnTo>
                      <a:pt x="109" y="6690"/>
                    </a:lnTo>
                    <a:lnTo>
                      <a:pt x="10418" y="21418"/>
                    </a:lnTo>
                    <a:lnTo>
                      <a:pt x="10424" y="21413"/>
                    </a:lnTo>
                    <a:cubicBezTo>
                      <a:pt x="10514" y="21525"/>
                      <a:pt x="10646" y="21600"/>
                      <a:pt x="10800" y="21600"/>
                    </a:cubicBezTo>
                    <a:cubicBezTo>
                      <a:pt x="10954" y="21600"/>
                      <a:pt x="11086" y="21525"/>
                      <a:pt x="11176" y="21413"/>
                    </a:cubicBezTo>
                    <a:lnTo>
                      <a:pt x="11182" y="21418"/>
                    </a:lnTo>
                    <a:lnTo>
                      <a:pt x="21491" y="6690"/>
                    </a:lnTo>
                    <a:lnTo>
                      <a:pt x="21485" y="6686"/>
                    </a:lnTo>
                    <a:cubicBezTo>
                      <a:pt x="21553" y="6602"/>
                      <a:pt x="21600" y="6499"/>
                      <a:pt x="21600" y="6382"/>
                    </a:cubicBezTo>
                  </a:path>
                </a:pathLst>
              </a:custGeom>
              <a:solidFill>
                <a:schemeClr val="bg2"/>
              </a:solidFill>
              <a:ln w="12700">
                <a:solidFill>
                  <a:schemeClr val="bg2"/>
                </a:solidFill>
                <a:miter lim="400000"/>
              </a:ln>
            </p:spPr>
            <p:txBody>
              <a:bodyPr lIns="28571" tIns="28571" rIns="28571" bIns="28571" anchor="ctr"/>
              <a:lstStyle/>
              <a:p>
                <a:pPr defTabSz="342843"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200"/>
              </a:p>
            </p:txBody>
          </p:sp>
        </p:grpSp>
      </p:grpSp>
      <p:sp>
        <p:nvSpPr>
          <p:cNvPr id="38" name="Полилиния 37"/>
          <p:cNvSpPr/>
          <p:nvPr/>
        </p:nvSpPr>
        <p:spPr>
          <a:xfrm>
            <a:off x="7180059" y="5509039"/>
            <a:ext cx="5703879" cy="4779549"/>
          </a:xfrm>
          <a:custGeom>
            <a:avLst/>
            <a:gdLst>
              <a:gd name="connsiteX0" fmla="*/ 2851939 w 5703879"/>
              <a:gd name="connsiteY0" fmla="*/ 0 h 4779549"/>
              <a:gd name="connsiteX1" fmla="*/ 5703879 w 5703879"/>
              <a:gd name="connsiteY1" fmla="*/ 2868851 h 4779549"/>
              <a:gd name="connsiteX2" fmla="*/ 5052635 w 5703879"/>
              <a:gd name="connsiteY2" fmla="*/ 4693706 h 4779549"/>
              <a:gd name="connsiteX3" fmla="*/ 4975075 w 5703879"/>
              <a:gd name="connsiteY3" fmla="*/ 4779549 h 4779549"/>
              <a:gd name="connsiteX4" fmla="*/ 728804 w 5703879"/>
              <a:gd name="connsiteY4" fmla="*/ 4779549 h 4779549"/>
              <a:gd name="connsiteX5" fmla="*/ 651244 w 5703879"/>
              <a:gd name="connsiteY5" fmla="*/ 4693706 h 4779549"/>
              <a:gd name="connsiteX6" fmla="*/ 0 w 5703879"/>
              <a:gd name="connsiteY6" fmla="*/ 2868851 h 4779549"/>
              <a:gd name="connsiteX7" fmla="*/ 2851939 w 5703879"/>
              <a:gd name="connsiteY7" fmla="*/ 0 h 477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03879" h="4779549">
                <a:moveTo>
                  <a:pt x="2851939" y="0"/>
                </a:moveTo>
                <a:cubicBezTo>
                  <a:pt x="4427022" y="0"/>
                  <a:pt x="5703879" y="1284429"/>
                  <a:pt x="5703879" y="2868851"/>
                </a:cubicBezTo>
                <a:cubicBezTo>
                  <a:pt x="5703879" y="3562035"/>
                  <a:pt x="5459481" y="4197799"/>
                  <a:pt x="5052635" y="4693706"/>
                </a:cubicBezTo>
                <a:lnTo>
                  <a:pt x="4975075" y="4779549"/>
                </a:lnTo>
                <a:lnTo>
                  <a:pt x="728804" y="4779549"/>
                </a:lnTo>
                <a:lnTo>
                  <a:pt x="651244" y="4693706"/>
                </a:lnTo>
                <a:cubicBezTo>
                  <a:pt x="244398" y="4197799"/>
                  <a:pt x="0" y="3562035"/>
                  <a:pt x="0" y="2868851"/>
                </a:cubicBezTo>
                <a:cubicBezTo>
                  <a:pt x="0" y="1284429"/>
                  <a:pt x="1276856" y="0"/>
                  <a:pt x="2851939" y="0"/>
                </a:cubicBezTo>
                <a:close/>
              </a:path>
            </a:pathLst>
          </a:custGeom>
          <a:solidFill>
            <a:srgbClr val="04C4DE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Zástupný objekt pre obrázok 27" descr="Obrázok, na ktorom je osoba, ošatenie, stena, vnútri&#10;&#10;Automaticky generovaný popis">
            <a:extLst>
              <a:ext uri="{FF2B5EF4-FFF2-40B4-BE49-F238E27FC236}">
                <a16:creationId xmlns:a16="http://schemas.microsoft.com/office/drawing/2014/main" id="{0A5D76CF-575E-A855-F550-C887C9F7B46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" t="-1" r="23186" b="1785"/>
          <a:stretch/>
        </p:blipFill>
        <p:spPr>
          <a:xfrm>
            <a:off x="8559643" y="3697465"/>
            <a:ext cx="5720907" cy="5652000"/>
          </a:xfrm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6C67B707-D604-DF4D-0189-A036C943004B}"/>
              </a:ext>
            </a:extLst>
          </p:cNvPr>
          <p:cNvSpPr txBox="1"/>
          <p:nvPr/>
        </p:nvSpPr>
        <p:spPr>
          <a:xfrm>
            <a:off x="882269" y="889915"/>
            <a:ext cx="519468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7000" dirty="0">
                <a:solidFill>
                  <a:schemeClr val="bg1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Vízia</a:t>
            </a:r>
            <a:endParaRPr lang="ru-RU" sz="70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B88A4751-CD44-FE09-87D9-70A22B49E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662366" y="420090"/>
            <a:ext cx="2053684" cy="225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6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9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repeatCount="indefinite" accel="50000" decel="50000" autoRev="1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2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9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 p14:presetBounceEnd="4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nodeType="withEffect" p14:presetBounceEnd="40000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38" grpId="0" animBg="1"/>
          <p:bldP spid="38" grpId="1" animBg="1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9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repeatCount="indefinite" accel="50000" decel="50000" autoRev="1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2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9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38" grpId="0" animBg="1"/>
          <p:bldP spid="38" grpId="1" animBg="1"/>
          <p:bldP spid="9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олилиния 25"/>
          <p:cNvSpPr/>
          <p:nvPr/>
        </p:nvSpPr>
        <p:spPr>
          <a:xfrm>
            <a:off x="-2920180" y="0"/>
            <a:ext cx="10597752" cy="10288588"/>
          </a:xfrm>
          <a:custGeom>
            <a:avLst/>
            <a:gdLst>
              <a:gd name="connsiteX0" fmla="*/ 7677569 w 7677569"/>
              <a:gd name="connsiteY0" fmla="*/ 0 h 10288588"/>
              <a:gd name="connsiteX1" fmla="*/ 6256645 w 7677569"/>
              <a:gd name="connsiteY1" fmla="*/ 10288588 h 10288588"/>
              <a:gd name="connsiteX2" fmla="*/ 0 w 7677569"/>
              <a:gd name="connsiteY2" fmla="*/ 10288588 h 10288588"/>
              <a:gd name="connsiteX3" fmla="*/ 0 w 7677569"/>
              <a:gd name="connsiteY3" fmla="*/ 1 h 1028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7569" h="10288588">
                <a:moveTo>
                  <a:pt x="7677569" y="0"/>
                </a:moveTo>
                <a:lnTo>
                  <a:pt x="6256645" y="10288588"/>
                </a:lnTo>
                <a:lnTo>
                  <a:pt x="0" y="10288588"/>
                </a:lnTo>
                <a:lnTo>
                  <a:pt x="0" y="1"/>
                </a:lnTo>
                <a:close/>
              </a:path>
            </a:pathLst>
          </a:custGeom>
          <a:solidFill>
            <a:srgbClr val="04C4D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0" name="Zástupný objekt pre obrázok 19" descr="Obrázok, na ktorom je osoba, vnútri, ošatenie, text&#10;&#10;Automaticky generovaný popis">
            <a:extLst>
              <a:ext uri="{FF2B5EF4-FFF2-40B4-BE49-F238E27FC236}">
                <a16:creationId xmlns:a16="http://schemas.microsoft.com/office/drawing/2014/main" id="{D36A4ADD-0E26-1E74-294F-23AA4B2228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1" r="8831"/>
          <a:stretch>
            <a:fillRect/>
          </a:stretch>
        </p:blipFill>
        <p:spPr>
          <a:xfrm>
            <a:off x="-625475" y="1414463"/>
            <a:ext cx="8764536" cy="7990794"/>
          </a:xfrm>
        </p:spPr>
      </p:pic>
      <p:sp>
        <p:nvSpPr>
          <p:cNvPr id="22" name="Полилиния 21"/>
          <p:cNvSpPr/>
          <p:nvPr/>
        </p:nvSpPr>
        <p:spPr>
          <a:xfrm rot="10800000">
            <a:off x="4919673" y="-27353"/>
            <a:ext cx="13368327" cy="10315941"/>
          </a:xfrm>
          <a:custGeom>
            <a:avLst/>
            <a:gdLst>
              <a:gd name="connsiteX0" fmla="*/ 11972511 w 13368327"/>
              <a:gd name="connsiteY0" fmla="*/ 10315941 h 10315941"/>
              <a:gd name="connsiteX1" fmla="*/ 0 w 13368327"/>
              <a:gd name="connsiteY1" fmla="*/ 10315941 h 10315941"/>
              <a:gd name="connsiteX2" fmla="*/ 0 w 13368327"/>
              <a:gd name="connsiteY2" fmla="*/ 0 h 10315941"/>
              <a:gd name="connsiteX3" fmla="*/ 13368327 w 13368327"/>
              <a:gd name="connsiteY3" fmla="*/ 0 h 10315941"/>
              <a:gd name="connsiteX4" fmla="*/ 11406951 w 13368327"/>
              <a:gd name="connsiteY4" fmla="*/ 10288588 h 10315941"/>
              <a:gd name="connsiteX5" fmla="*/ 11976288 w 13368327"/>
              <a:gd name="connsiteY5" fmla="*/ 10288588 h 10315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368327" h="10315941">
                <a:moveTo>
                  <a:pt x="11972511" y="10315941"/>
                </a:moveTo>
                <a:lnTo>
                  <a:pt x="0" y="10315941"/>
                </a:lnTo>
                <a:lnTo>
                  <a:pt x="0" y="0"/>
                </a:lnTo>
                <a:lnTo>
                  <a:pt x="13368327" y="0"/>
                </a:lnTo>
                <a:lnTo>
                  <a:pt x="11406951" y="10288588"/>
                </a:lnTo>
                <a:lnTo>
                  <a:pt x="11976288" y="10288588"/>
                </a:lnTo>
                <a:close/>
              </a:path>
            </a:pathLst>
          </a:custGeom>
          <a:solidFill>
            <a:schemeClr val="bg2">
              <a:lumMod val="95000"/>
              <a:alpha val="6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865704" y="889915"/>
            <a:ext cx="83859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 err="1"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Certifikovaný</a:t>
            </a:r>
            <a:r>
              <a:rPr lang="en-US" sz="7000" dirty="0">
                <a:solidFill>
                  <a:schemeClr val="bg2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sk-SK" sz="7000" dirty="0">
                <a:solidFill>
                  <a:schemeClr val="bg2"/>
                </a:solidFill>
                <a:highlight>
                  <a:srgbClr val="04C4DE"/>
                </a:highlight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l</a:t>
            </a:r>
            <a:r>
              <a:rPr lang="en-US" sz="7000" dirty="0" err="1">
                <a:solidFill>
                  <a:schemeClr val="bg2"/>
                </a:solidFill>
                <a:highlight>
                  <a:srgbClr val="04C4DE"/>
                </a:highlight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odný</a:t>
            </a:r>
            <a:r>
              <a:rPr lang="en-US" sz="7000" dirty="0">
                <a:solidFill>
                  <a:schemeClr val="bg2"/>
                </a:solidFill>
                <a:highlight>
                  <a:srgbClr val="04C4DE"/>
                </a:highlight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sk-SK" sz="7000" dirty="0">
                <a:solidFill>
                  <a:schemeClr val="bg2"/>
                </a:solidFill>
                <a:highlight>
                  <a:srgbClr val="04C4DE"/>
                </a:highlight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s</a:t>
            </a:r>
            <a:r>
              <a:rPr lang="en-US" sz="7000" dirty="0" err="1">
                <a:solidFill>
                  <a:schemeClr val="bg2"/>
                </a:solidFill>
                <a:highlight>
                  <a:srgbClr val="04C4DE"/>
                </a:highlight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imulátor</a:t>
            </a:r>
            <a:endParaRPr lang="ru-RU" sz="7000" dirty="0">
              <a:solidFill>
                <a:schemeClr val="bg2"/>
              </a:solidFill>
              <a:highlight>
                <a:srgbClr val="04C4DE"/>
              </a:highlight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65704" y="3371191"/>
            <a:ext cx="7702826" cy="1428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ct val="150000"/>
              </a:lnSpc>
            </a:pPr>
            <a:r>
              <a:rPr lang="sk-SK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Náš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certifikovaný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lodný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simulátor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patrí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medzi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najmodernejšie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simulátory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v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Európe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a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poskytuje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realistické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podmienky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pre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výcvik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lodníkov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a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kapitánov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  <a:endParaRPr lang="ru-RU" sz="2000" spc="-150" dirty="0">
              <a:solidFill>
                <a:schemeClr val="bg1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8916652" y="5628308"/>
            <a:ext cx="7651877" cy="2780214"/>
            <a:chOff x="12425165" y="5509039"/>
            <a:chExt cx="7651877" cy="2780214"/>
          </a:xfrm>
        </p:grpSpPr>
        <p:sp>
          <p:nvSpPr>
            <p:cNvPr id="6" name="TextBox 5"/>
            <p:cNvSpPr txBox="1"/>
            <p:nvPr/>
          </p:nvSpPr>
          <p:spPr>
            <a:xfrm>
              <a:off x="12425165" y="5939892"/>
              <a:ext cx="7651877" cy="2349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0000">
                <a:lnSpc>
                  <a:spcPct val="150000"/>
                </a:lnSpc>
              </a:pP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Študenti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si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môžu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nacvičiť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rôzne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manévre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a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scenáre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v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bezpečnom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prostredí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,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čo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im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umožňuje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získať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potrebné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skúsenosti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endParaRPr lang="sk-SK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  <a:p>
              <a:pPr defTabSz="360000">
                <a:lnSpc>
                  <a:spcPct val="150000"/>
                </a:lnSpc>
              </a:pP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a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sebadôveru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predtým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,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než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nastúpia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na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loď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. </a:t>
              </a:r>
              <a:endParaRPr lang="sk-SK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  <a:p>
              <a:pPr defTabSz="360000">
                <a:lnSpc>
                  <a:spcPct val="150000"/>
                </a:lnSpc>
              </a:pPr>
              <a:endParaRPr lang="sk-SK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  <a:p>
              <a:pPr defTabSz="360000">
                <a:lnSpc>
                  <a:spcPct val="150000"/>
                </a:lnSpc>
              </a:pPr>
              <a:r>
                <a:rPr lang="en-US" sz="2000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Tento</a:t>
              </a:r>
              <a:r>
                <a:rPr lang="en-US" sz="2000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simulátor</a:t>
              </a:r>
              <a:r>
                <a:rPr lang="en-US" sz="2000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je </a:t>
              </a:r>
              <a:r>
                <a:rPr lang="en-US" sz="2000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neoceniteľnou</a:t>
              </a:r>
              <a:r>
                <a:rPr lang="en-US" sz="2000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súčasťou</a:t>
              </a:r>
              <a:r>
                <a:rPr lang="en-US" sz="2000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príprav</a:t>
              </a:r>
              <a:r>
                <a:rPr lang="sk-SK" sz="2000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y.</a:t>
              </a:r>
              <a:endParaRPr lang="ru-RU" sz="2000" b="1" spc="-15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425165" y="5509039"/>
              <a:ext cx="719467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 err="1">
                  <a:solidFill>
                    <a:schemeClr val="bg2"/>
                  </a:solidFill>
                  <a:highlight>
                    <a:srgbClr val="04C4DE"/>
                  </a:highlight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Bezpečný</a:t>
              </a:r>
              <a:r>
                <a:rPr lang="en-US" sz="2500" b="1" dirty="0">
                  <a:solidFill>
                    <a:schemeClr val="bg2"/>
                  </a:solidFill>
                  <a:highlight>
                    <a:srgbClr val="04C4DE"/>
                  </a:highlight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2500" b="1" dirty="0" err="1">
                  <a:solidFill>
                    <a:schemeClr val="bg2"/>
                  </a:solidFill>
                  <a:highlight>
                    <a:srgbClr val="04C4DE"/>
                  </a:highlight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tréning</a:t>
              </a:r>
              <a:r>
                <a:rPr lang="en-US" sz="2500" b="1" dirty="0">
                  <a:solidFill>
                    <a:schemeClr val="bg2"/>
                  </a:solidFill>
                  <a:highlight>
                    <a:srgbClr val="04C4DE"/>
                  </a:highlight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v </a:t>
              </a:r>
              <a:r>
                <a:rPr lang="en-US" sz="2500" b="1" dirty="0" err="1">
                  <a:solidFill>
                    <a:schemeClr val="bg2"/>
                  </a:solidFill>
                  <a:highlight>
                    <a:srgbClr val="04C4DE"/>
                  </a:highlight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reálnych</a:t>
              </a:r>
              <a:r>
                <a:rPr lang="en-US" sz="2500" b="1" dirty="0">
                  <a:solidFill>
                    <a:schemeClr val="bg2"/>
                  </a:solidFill>
                  <a:highlight>
                    <a:srgbClr val="04C4DE"/>
                  </a:highlight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2500" b="1" dirty="0" err="1">
                  <a:solidFill>
                    <a:schemeClr val="bg2"/>
                  </a:solidFill>
                  <a:highlight>
                    <a:srgbClr val="04C4DE"/>
                  </a:highlight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situáciách</a:t>
              </a:r>
              <a:endParaRPr lang="ru-RU" sz="2500" b="1" dirty="0">
                <a:solidFill>
                  <a:schemeClr val="bg2"/>
                </a:solidFill>
                <a:highlight>
                  <a:srgbClr val="04C4DE"/>
                </a:highlight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030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9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9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9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9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path" presetSubtype="0" repeatCount="indefinite" accel="50000" decel="50000" autoRev="1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-4.72222E-6 -2.85141E-6 L 0.08933 -2.85141E-6 " pathEditMode="relative" rAng="0" ptsTypes="AA">
                                          <p:cBhvr>
                                            <p:cTn id="18" dur="3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6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repeatCount="indefinite" accel="50000" decel="50000" autoRev="1" fill="hold" grpId="1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-4.72222E-6 -2.85141E-6 L 0.08933 -2.85141E-6 " pathEditMode="relative" rAng="0" ptsTypes="AA">
                                          <p:cBhvr>
                                            <p:cTn id="20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6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9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 p14:presetBounceEnd="4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9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9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  <p:bldP spid="22" grpId="0" animBg="1"/>
          <p:bldP spid="22" grpId="1" animBg="1"/>
          <p:bldP spid="3" grpId="0"/>
          <p:bldP spid="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9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9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9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9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path" presetSubtype="0" repeatCount="indefinite" accel="50000" decel="50000" autoRev="1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-4.72222E-6 -2.85141E-6 L 0.08933 -2.85141E-6 " pathEditMode="relative" rAng="0" ptsTypes="AA">
                                          <p:cBhvr>
                                            <p:cTn id="18" dur="3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6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repeatCount="indefinite" accel="50000" decel="50000" autoRev="1" fill="hold" grpId="1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-4.72222E-6 -2.85141E-6 L 0.08933 -2.85141E-6 " pathEditMode="relative" rAng="0" ptsTypes="AA">
                                          <p:cBhvr>
                                            <p:cTn id="20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6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9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9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9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  <p:bldP spid="22" grpId="0" animBg="1"/>
          <p:bldP spid="22" grpId="1" animBg="1"/>
          <p:bldP spid="3" grpId="0"/>
          <p:bldP spid="5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Zástupný objekt pre obrázok 10" descr="Obrázok, na ktorom je vnútri, nábytok, stolička, text&#10;&#10;Obsah vygenerovaný umelou inteligenciou môže byť nesprávny.">
            <a:extLst>
              <a:ext uri="{FF2B5EF4-FFF2-40B4-BE49-F238E27FC236}">
                <a16:creationId xmlns:a16="http://schemas.microsoft.com/office/drawing/2014/main" id="{A1C716B1-C240-B967-23F3-68C1FDFBC4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8" b="12488"/>
          <a:stretch>
            <a:fillRect/>
          </a:stretch>
        </p:blipFill>
        <p:spPr/>
      </p:pic>
      <p:grpSp>
        <p:nvGrpSpPr>
          <p:cNvPr id="5" name="Группа 1">
            <a:extLst>
              <a:ext uri="{FF2B5EF4-FFF2-40B4-BE49-F238E27FC236}">
                <a16:creationId xmlns:a16="http://schemas.microsoft.com/office/drawing/2014/main" id="{7CCDBCF6-83C0-A5D0-45D8-5B47B7B00D50}"/>
              </a:ext>
            </a:extLst>
          </p:cNvPr>
          <p:cNvGrpSpPr/>
          <p:nvPr/>
        </p:nvGrpSpPr>
        <p:grpSpPr>
          <a:xfrm>
            <a:off x="9975965" y="2387482"/>
            <a:ext cx="7928577" cy="1845091"/>
            <a:chOff x="881787" y="889915"/>
            <a:chExt cx="7928577" cy="1845091"/>
          </a:xfrm>
        </p:grpSpPr>
        <p:sp>
          <p:nvSpPr>
            <p:cNvPr id="6" name="TextBox 12">
              <a:extLst>
                <a:ext uri="{FF2B5EF4-FFF2-40B4-BE49-F238E27FC236}">
                  <a16:creationId xmlns:a16="http://schemas.microsoft.com/office/drawing/2014/main" id="{C94FCF1C-EA0F-BE02-708F-A5E48A840175}"/>
                </a:ext>
              </a:extLst>
            </p:cNvPr>
            <p:cNvSpPr txBox="1"/>
            <p:nvPr/>
          </p:nvSpPr>
          <p:spPr>
            <a:xfrm>
              <a:off x="881789" y="889915"/>
              <a:ext cx="592925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7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7" name="TextBox 13">
              <a:extLst>
                <a:ext uri="{FF2B5EF4-FFF2-40B4-BE49-F238E27FC236}">
                  <a16:creationId xmlns:a16="http://schemas.microsoft.com/office/drawing/2014/main" id="{6220504C-A8B6-F3C1-0F02-4F350910A0B4}"/>
                </a:ext>
              </a:extLst>
            </p:cNvPr>
            <p:cNvSpPr txBox="1"/>
            <p:nvPr/>
          </p:nvSpPr>
          <p:spPr>
            <a:xfrm>
              <a:off x="881787" y="2211786"/>
              <a:ext cx="79285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2800" b="1" dirty="0">
                  <a:solidFill>
                    <a:schemeClr val="bg2"/>
                  </a:solidFill>
                  <a:highlight>
                    <a:srgbClr val="04C4DE"/>
                  </a:highlight>
                  <a:latin typeface="Montserrat" panose="00000500000000000000" pitchFamily="50" charset="-18"/>
                  <a:ea typeface="Roboto Light" panose="02000000000000000000" pitchFamily="2" charset="0"/>
                  <a:cs typeface="Open Sans Light" panose="020B0306030504020204" pitchFamily="34" charset="0"/>
                </a:rPr>
                <a:t>Kľúčoví partneri v oblasti vzdelávania</a:t>
              </a:r>
              <a:endParaRPr lang="ru-RU" sz="2800" b="1" dirty="0">
                <a:solidFill>
                  <a:schemeClr val="bg2"/>
                </a:solidFill>
                <a:highlight>
                  <a:srgbClr val="04C4DE"/>
                </a:highlight>
                <a:latin typeface="Montserrat" panose="00000500000000000000" pitchFamily="50" charset="-18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</p:grpSp>
      <p:sp>
        <p:nvSpPr>
          <p:cNvPr id="8" name="TextBox 11">
            <a:extLst>
              <a:ext uri="{FF2B5EF4-FFF2-40B4-BE49-F238E27FC236}">
                <a16:creationId xmlns:a16="http://schemas.microsoft.com/office/drawing/2014/main" id="{7AAA81A0-BBEB-4D56-6991-D7A833B69FE5}"/>
              </a:ext>
            </a:extLst>
          </p:cNvPr>
          <p:cNvSpPr txBox="1"/>
          <p:nvPr/>
        </p:nvSpPr>
        <p:spPr>
          <a:xfrm>
            <a:off x="9975966" y="1259261"/>
            <a:ext cx="74800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7000" dirty="0">
                <a:solidFill>
                  <a:schemeClr val="bg1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Spolupráca </a:t>
            </a:r>
          </a:p>
          <a:p>
            <a:r>
              <a:rPr lang="sk-SK" sz="7000" dirty="0">
                <a:solidFill>
                  <a:schemeClr val="bg1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so školami</a:t>
            </a:r>
            <a:endParaRPr lang="ru-RU" sz="70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pic>
        <p:nvPicPr>
          <p:cNvPr id="17" name="Zástupný objekt pre obrázok 16" descr="Obrázok, na ktorom je ošatenie, vnútri, text, stena&#10;&#10;Obsah vygenerovaný umelou inteligenciou môže byť nesprávny.">
            <a:extLst>
              <a:ext uri="{FF2B5EF4-FFF2-40B4-BE49-F238E27FC236}">
                <a16:creationId xmlns:a16="http://schemas.microsoft.com/office/drawing/2014/main" id="{67A8E2BE-906C-1151-B8D4-87BC0FD1F09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5" b="12535"/>
          <a:stretch>
            <a:fillRect/>
          </a:stretch>
        </p:blipFill>
        <p:spPr/>
      </p:pic>
      <p:grpSp>
        <p:nvGrpSpPr>
          <p:cNvPr id="18" name="Группа 3">
            <a:extLst>
              <a:ext uri="{FF2B5EF4-FFF2-40B4-BE49-F238E27FC236}">
                <a16:creationId xmlns:a16="http://schemas.microsoft.com/office/drawing/2014/main" id="{DE0CDF23-4F80-4A15-C3BF-2CFDCFBD0FEC}"/>
              </a:ext>
            </a:extLst>
          </p:cNvPr>
          <p:cNvGrpSpPr/>
          <p:nvPr/>
        </p:nvGrpSpPr>
        <p:grpSpPr>
          <a:xfrm>
            <a:off x="742316" y="5773933"/>
            <a:ext cx="8240166" cy="999191"/>
            <a:chOff x="1007195" y="7596053"/>
            <a:chExt cx="8240166" cy="999191"/>
          </a:xfrm>
        </p:grpSpPr>
        <p:sp>
          <p:nvSpPr>
            <p:cNvPr id="19" name="TextBox 20">
              <a:extLst>
                <a:ext uri="{FF2B5EF4-FFF2-40B4-BE49-F238E27FC236}">
                  <a16:creationId xmlns:a16="http://schemas.microsoft.com/office/drawing/2014/main" id="{DC3AD44A-2A49-9DEA-E47B-E740BA02BBD2}"/>
                </a:ext>
              </a:extLst>
            </p:cNvPr>
            <p:cNvSpPr txBox="1"/>
            <p:nvPr/>
          </p:nvSpPr>
          <p:spPr>
            <a:xfrm>
              <a:off x="1984537" y="8092542"/>
              <a:ext cx="482650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0000">
                <a:lnSpc>
                  <a:spcPct val="150000"/>
                </a:lnSpc>
              </a:pPr>
              <a:r>
                <a:rPr lang="pl-PL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Česká</a:t>
              </a:r>
              <a:r>
                <a:rPr lang="pl-PL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republika</a:t>
              </a:r>
              <a:endParaRPr lang="ru-RU" sz="2000" spc="-15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20" name="TextBox 21">
              <a:extLst>
                <a:ext uri="{FF2B5EF4-FFF2-40B4-BE49-F238E27FC236}">
                  <a16:creationId xmlns:a16="http://schemas.microsoft.com/office/drawing/2014/main" id="{F662E277-C26D-56F4-59C4-043D9FC32AD5}"/>
                </a:ext>
              </a:extLst>
            </p:cNvPr>
            <p:cNvSpPr txBox="1"/>
            <p:nvPr/>
          </p:nvSpPr>
          <p:spPr>
            <a:xfrm>
              <a:off x="1984537" y="7661689"/>
              <a:ext cx="726282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Stredná</a:t>
              </a:r>
              <a:r>
                <a:rPr lang="pl-PL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pl-PL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odborná</a:t>
              </a:r>
              <a:r>
                <a:rPr lang="pl-PL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pl-PL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škola</a:t>
              </a:r>
              <a:r>
                <a:rPr lang="pl-PL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DORADO</a:t>
              </a:r>
              <a:endParaRPr lang="ru-RU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  <p:grpSp>
          <p:nvGrpSpPr>
            <p:cNvPr id="21" name="Группа 22">
              <a:extLst>
                <a:ext uri="{FF2B5EF4-FFF2-40B4-BE49-F238E27FC236}">
                  <a16:creationId xmlns:a16="http://schemas.microsoft.com/office/drawing/2014/main" id="{6ABED00E-3412-64A4-78D6-01D17CA073FB}"/>
                </a:ext>
              </a:extLst>
            </p:cNvPr>
            <p:cNvGrpSpPr/>
            <p:nvPr/>
          </p:nvGrpSpPr>
          <p:grpSpPr>
            <a:xfrm>
              <a:off x="1007195" y="7596053"/>
              <a:ext cx="608328" cy="608326"/>
              <a:chOff x="1007195" y="8052284"/>
              <a:chExt cx="608328" cy="608326"/>
            </a:xfrm>
          </p:grpSpPr>
          <p:sp>
            <p:nvSpPr>
              <p:cNvPr id="22" name="Freeform: Shape 111">
                <a:extLst>
                  <a:ext uri="{FF2B5EF4-FFF2-40B4-BE49-F238E27FC236}">
                    <a16:creationId xmlns:a16="http://schemas.microsoft.com/office/drawing/2014/main" id="{C7095AAD-8D0A-5DBB-9C49-6658C6C3E490}"/>
                  </a:ext>
                </a:extLst>
              </p:cNvPr>
              <p:cNvSpPr/>
              <p:nvPr/>
            </p:nvSpPr>
            <p:spPr>
              <a:xfrm>
                <a:off x="1007195" y="8052284"/>
                <a:ext cx="608328" cy="608326"/>
              </a:xfrm>
              <a:custGeom>
                <a:avLst/>
                <a:gdLst/>
                <a:ahLst/>
                <a:cxnLst/>
                <a:rect l="l" t="t" r="r" b="b"/>
                <a:pathLst>
                  <a:path w="195927" h="195927">
                    <a:moveTo>
                      <a:pt x="97964" y="0"/>
                    </a:moveTo>
                    <a:cubicBezTo>
                      <a:pt x="116200" y="208"/>
                      <a:pt x="132679" y="4667"/>
                      <a:pt x="147399" y="13379"/>
                    </a:cubicBezTo>
                    <a:cubicBezTo>
                      <a:pt x="162120" y="22090"/>
                      <a:pt x="173837" y="33807"/>
                      <a:pt x="182548" y="48528"/>
                    </a:cubicBezTo>
                    <a:cubicBezTo>
                      <a:pt x="191260" y="63248"/>
                      <a:pt x="195719" y="79727"/>
                      <a:pt x="195927" y="97963"/>
                    </a:cubicBezTo>
                    <a:cubicBezTo>
                      <a:pt x="195719" y="116199"/>
                      <a:pt x="191260" y="132677"/>
                      <a:pt x="182548" y="147398"/>
                    </a:cubicBezTo>
                    <a:cubicBezTo>
                      <a:pt x="173837" y="162119"/>
                      <a:pt x="162120" y="173836"/>
                      <a:pt x="147399" y="182547"/>
                    </a:cubicBezTo>
                    <a:cubicBezTo>
                      <a:pt x="132679" y="191259"/>
                      <a:pt x="116200" y="195719"/>
                      <a:pt x="97964" y="195927"/>
                    </a:cubicBezTo>
                    <a:cubicBezTo>
                      <a:pt x="79728" y="195719"/>
                      <a:pt x="63250" y="191259"/>
                      <a:pt x="48529" y="182547"/>
                    </a:cubicBezTo>
                    <a:cubicBezTo>
                      <a:pt x="33808" y="173836"/>
                      <a:pt x="22091" y="162119"/>
                      <a:pt x="13380" y="147398"/>
                    </a:cubicBezTo>
                    <a:cubicBezTo>
                      <a:pt x="4668" y="132677"/>
                      <a:pt x="208" y="116199"/>
                      <a:pt x="0" y="97963"/>
                    </a:cubicBezTo>
                    <a:cubicBezTo>
                      <a:pt x="208" y="79727"/>
                      <a:pt x="4668" y="63248"/>
                      <a:pt x="13380" y="48528"/>
                    </a:cubicBezTo>
                    <a:cubicBezTo>
                      <a:pt x="22091" y="33807"/>
                      <a:pt x="33808" y="22090"/>
                      <a:pt x="48529" y="13379"/>
                    </a:cubicBezTo>
                    <a:cubicBezTo>
                      <a:pt x="63250" y="4667"/>
                      <a:pt x="79728" y="208"/>
                      <a:pt x="97964" y="0"/>
                    </a:cubicBezTo>
                    <a:close/>
                  </a:path>
                </a:pathLst>
              </a:custGeom>
              <a:solidFill>
                <a:srgbClr val="04C4D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23" name="Shape 2633">
                <a:extLst>
                  <a:ext uri="{FF2B5EF4-FFF2-40B4-BE49-F238E27FC236}">
                    <a16:creationId xmlns:a16="http://schemas.microsoft.com/office/drawing/2014/main" id="{999E8CF4-62E8-6091-ED92-8C32E38C6256}"/>
                  </a:ext>
                </a:extLst>
              </p:cNvPr>
              <p:cNvSpPr/>
              <p:nvPr/>
            </p:nvSpPr>
            <p:spPr>
              <a:xfrm>
                <a:off x="1153962" y="8209303"/>
                <a:ext cx="314792" cy="314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144" y="18334"/>
                    </a:moveTo>
                    <a:lnTo>
                      <a:pt x="15583" y="6873"/>
                    </a:lnTo>
                    <a:lnTo>
                      <a:pt x="20168" y="6873"/>
                    </a:lnTo>
                    <a:cubicBezTo>
                      <a:pt x="20168" y="6873"/>
                      <a:pt x="12144" y="18334"/>
                      <a:pt x="12144" y="18334"/>
                    </a:cubicBezTo>
                    <a:close/>
                    <a:moveTo>
                      <a:pt x="10800" y="19403"/>
                    </a:moveTo>
                    <a:lnTo>
                      <a:pt x="7041" y="6873"/>
                    </a:lnTo>
                    <a:lnTo>
                      <a:pt x="14559" y="6873"/>
                    </a:lnTo>
                    <a:cubicBezTo>
                      <a:pt x="14559" y="6873"/>
                      <a:pt x="10800" y="19403"/>
                      <a:pt x="10800" y="19403"/>
                    </a:cubicBezTo>
                    <a:close/>
                    <a:moveTo>
                      <a:pt x="1432" y="6873"/>
                    </a:moveTo>
                    <a:lnTo>
                      <a:pt x="6017" y="6873"/>
                    </a:lnTo>
                    <a:lnTo>
                      <a:pt x="9456" y="18334"/>
                    </a:lnTo>
                    <a:cubicBezTo>
                      <a:pt x="9456" y="18334"/>
                      <a:pt x="1432" y="6873"/>
                      <a:pt x="1432" y="6873"/>
                    </a:cubicBezTo>
                    <a:close/>
                    <a:moveTo>
                      <a:pt x="6578" y="982"/>
                    </a:moveTo>
                    <a:lnTo>
                      <a:pt x="8536" y="982"/>
                    </a:lnTo>
                    <a:lnTo>
                      <a:pt x="6082" y="5891"/>
                    </a:lnTo>
                    <a:lnTo>
                      <a:pt x="1669" y="5891"/>
                    </a:lnTo>
                    <a:cubicBezTo>
                      <a:pt x="1669" y="5891"/>
                      <a:pt x="6578" y="982"/>
                      <a:pt x="6578" y="982"/>
                    </a:cubicBezTo>
                    <a:close/>
                    <a:moveTo>
                      <a:pt x="11973" y="982"/>
                    </a:moveTo>
                    <a:lnTo>
                      <a:pt x="14427" y="5891"/>
                    </a:lnTo>
                    <a:lnTo>
                      <a:pt x="7173" y="5891"/>
                    </a:lnTo>
                    <a:lnTo>
                      <a:pt x="9627" y="982"/>
                    </a:lnTo>
                    <a:cubicBezTo>
                      <a:pt x="9627" y="982"/>
                      <a:pt x="11973" y="982"/>
                      <a:pt x="11973" y="982"/>
                    </a:cubicBezTo>
                    <a:close/>
                    <a:moveTo>
                      <a:pt x="15022" y="982"/>
                    </a:moveTo>
                    <a:lnTo>
                      <a:pt x="19931" y="5891"/>
                    </a:lnTo>
                    <a:lnTo>
                      <a:pt x="15518" y="5891"/>
                    </a:lnTo>
                    <a:lnTo>
                      <a:pt x="13064" y="982"/>
                    </a:lnTo>
                    <a:cubicBezTo>
                      <a:pt x="13064" y="982"/>
                      <a:pt x="15022" y="982"/>
                      <a:pt x="15022" y="982"/>
                    </a:cubicBezTo>
                    <a:close/>
                    <a:moveTo>
                      <a:pt x="21600" y="6382"/>
                    </a:moveTo>
                    <a:cubicBezTo>
                      <a:pt x="21600" y="6272"/>
                      <a:pt x="21557" y="6175"/>
                      <a:pt x="21495" y="6093"/>
                    </a:cubicBezTo>
                    <a:lnTo>
                      <a:pt x="21502" y="6088"/>
                    </a:lnTo>
                    <a:lnTo>
                      <a:pt x="21471" y="6057"/>
                    </a:lnTo>
                    <a:cubicBezTo>
                      <a:pt x="21459" y="6044"/>
                      <a:pt x="21448" y="6032"/>
                      <a:pt x="21434" y="6020"/>
                    </a:cubicBezTo>
                    <a:lnTo>
                      <a:pt x="15611" y="197"/>
                    </a:lnTo>
                    <a:lnTo>
                      <a:pt x="15604" y="201"/>
                    </a:lnTo>
                    <a:cubicBezTo>
                      <a:pt x="15514" y="82"/>
                      <a:pt x="15379" y="0"/>
                      <a:pt x="15218" y="0"/>
                    </a:cubicBezTo>
                    <a:lnTo>
                      <a:pt x="6382" y="0"/>
                    </a:lnTo>
                    <a:cubicBezTo>
                      <a:pt x="6221" y="0"/>
                      <a:pt x="6086" y="82"/>
                      <a:pt x="5996" y="201"/>
                    </a:cubicBezTo>
                    <a:lnTo>
                      <a:pt x="5989" y="197"/>
                    </a:lnTo>
                    <a:lnTo>
                      <a:pt x="166" y="6020"/>
                    </a:lnTo>
                    <a:cubicBezTo>
                      <a:pt x="152" y="6032"/>
                      <a:pt x="141" y="6044"/>
                      <a:pt x="129" y="6057"/>
                    </a:cubicBezTo>
                    <a:lnTo>
                      <a:pt x="98" y="6088"/>
                    </a:lnTo>
                    <a:lnTo>
                      <a:pt x="105" y="6093"/>
                    </a:lnTo>
                    <a:cubicBezTo>
                      <a:pt x="43" y="6175"/>
                      <a:pt x="0" y="6272"/>
                      <a:pt x="0" y="6382"/>
                    </a:cubicBezTo>
                    <a:cubicBezTo>
                      <a:pt x="0" y="6499"/>
                      <a:pt x="46" y="6602"/>
                      <a:pt x="115" y="6686"/>
                    </a:cubicBezTo>
                    <a:lnTo>
                      <a:pt x="109" y="6690"/>
                    </a:lnTo>
                    <a:lnTo>
                      <a:pt x="10418" y="21418"/>
                    </a:lnTo>
                    <a:lnTo>
                      <a:pt x="10424" y="21413"/>
                    </a:lnTo>
                    <a:cubicBezTo>
                      <a:pt x="10514" y="21525"/>
                      <a:pt x="10646" y="21600"/>
                      <a:pt x="10800" y="21600"/>
                    </a:cubicBezTo>
                    <a:cubicBezTo>
                      <a:pt x="10954" y="21600"/>
                      <a:pt x="11086" y="21525"/>
                      <a:pt x="11176" y="21413"/>
                    </a:cubicBezTo>
                    <a:lnTo>
                      <a:pt x="11182" y="21418"/>
                    </a:lnTo>
                    <a:lnTo>
                      <a:pt x="21491" y="6690"/>
                    </a:lnTo>
                    <a:lnTo>
                      <a:pt x="21485" y="6686"/>
                    </a:lnTo>
                    <a:cubicBezTo>
                      <a:pt x="21553" y="6602"/>
                      <a:pt x="21600" y="6499"/>
                      <a:pt x="21600" y="6382"/>
                    </a:cubicBezTo>
                  </a:path>
                </a:pathLst>
              </a:custGeom>
              <a:solidFill>
                <a:schemeClr val="bg2"/>
              </a:solidFill>
              <a:ln w="12700">
                <a:solidFill>
                  <a:schemeClr val="bg2"/>
                </a:solidFill>
                <a:miter lim="400000"/>
              </a:ln>
            </p:spPr>
            <p:txBody>
              <a:bodyPr lIns="28571" tIns="28571" rIns="28571" bIns="28571" anchor="ctr"/>
              <a:lstStyle/>
              <a:p>
                <a:pPr defTabSz="342843"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200"/>
              </a:p>
            </p:txBody>
          </p:sp>
        </p:grpSp>
      </p:grpSp>
      <p:grpSp>
        <p:nvGrpSpPr>
          <p:cNvPr id="24" name="Группа 3">
            <a:extLst>
              <a:ext uri="{FF2B5EF4-FFF2-40B4-BE49-F238E27FC236}">
                <a16:creationId xmlns:a16="http://schemas.microsoft.com/office/drawing/2014/main" id="{A34F96BE-4310-784B-52F1-BD1EA78D4522}"/>
              </a:ext>
            </a:extLst>
          </p:cNvPr>
          <p:cNvGrpSpPr/>
          <p:nvPr/>
        </p:nvGrpSpPr>
        <p:grpSpPr>
          <a:xfrm>
            <a:off x="742316" y="7077534"/>
            <a:ext cx="8240166" cy="1355055"/>
            <a:chOff x="1007195" y="7596053"/>
            <a:chExt cx="8240166" cy="1355055"/>
          </a:xfrm>
        </p:grpSpPr>
        <p:sp>
          <p:nvSpPr>
            <p:cNvPr id="25" name="TextBox 20">
              <a:extLst>
                <a:ext uri="{FF2B5EF4-FFF2-40B4-BE49-F238E27FC236}">
                  <a16:creationId xmlns:a16="http://schemas.microsoft.com/office/drawing/2014/main" id="{FF997C4B-0961-9048-D730-76B05B088B31}"/>
                </a:ext>
              </a:extLst>
            </p:cNvPr>
            <p:cNvSpPr txBox="1"/>
            <p:nvPr/>
          </p:nvSpPr>
          <p:spPr>
            <a:xfrm>
              <a:off x="1984537" y="8448406"/>
              <a:ext cx="482650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0000">
                <a:lnSpc>
                  <a:spcPct val="150000"/>
                </a:lnSpc>
              </a:pPr>
              <a:r>
                <a:rPr lang="pl-PL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Slovenská</a:t>
              </a:r>
              <a:r>
                <a:rPr lang="pl-PL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republika</a:t>
              </a:r>
              <a:endParaRPr lang="ru-RU" sz="2000" spc="-15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26" name="TextBox 21">
              <a:extLst>
                <a:ext uri="{FF2B5EF4-FFF2-40B4-BE49-F238E27FC236}">
                  <a16:creationId xmlns:a16="http://schemas.microsoft.com/office/drawing/2014/main" id="{392E9471-1FAC-D17A-1149-43ED53F6ABEC}"/>
                </a:ext>
              </a:extLst>
            </p:cNvPr>
            <p:cNvSpPr txBox="1"/>
            <p:nvPr/>
          </p:nvSpPr>
          <p:spPr>
            <a:xfrm>
              <a:off x="1984537" y="7661689"/>
              <a:ext cx="726282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Katedra </a:t>
              </a:r>
              <a:r>
                <a:rPr lang="pl-PL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vodnej</a:t>
              </a:r>
              <a:r>
                <a:rPr lang="pl-PL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pl-PL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dopravy</a:t>
              </a:r>
              <a:r>
                <a:rPr lang="pl-PL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(KVD) </a:t>
              </a:r>
            </a:p>
            <a:p>
              <a:r>
                <a:rPr lang="pl-PL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na </a:t>
              </a:r>
              <a:r>
                <a:rPr lang="pl-PL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Žilinskej</a:t>
              </a:r>
              <a:r>
                <a:rPr lang="pl-PL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pl-PL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univerzite</a:t>
              </a:r>
              <a:endParaRPr lang="ru-RU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  <p:grpSp>
          <p:nvGrpSpPr>
            <p:cNvPr id="27" name="Группа 22">
              <a:extLst>
                <a:ext uri="{FF2B5EF4-FFF2-40B4-BE49-F238E27FC236}">
                  <a16:creationId xmlns:a16="http://schemas.microsoft.com/office/drawing/2014/main" id="{C71AE723-BE4C-74FE-96B9-D404229DD33A}"/>
                </a:ext>
              </a:extLst>
            </p:cNvPr>
            <p:cNvGrpSpPr/>
            <p:nvPr/>
          </p:nvGrpSpPr>
          <p:grpSpPr>
            <a:xfrm>
              <a:off x="1007195" y="7596053"/>
              <a:ext cx="608328" cy="608326"/>
              <a:chOff x="1007195" y="8052284"/>
              <a:chExt cx="608328" cy="608326"/>
            </a:xfrm>
          </p:grpSpPr>
          <p:sp>
            <p:nvSpPr>
              <p:cNvPr id="28" name="Freeform: Shape 111">
                <a:extLst>
                  <a:ext uri="{FF2B5EF4-FFF2-40B4-BE49-F238E27FC236}">
                    <a16:creationId xmlns:a16="http://schemas.microsoft.com/office/drawing/2014/main" id="{6024F851-2472-0A27-93CB-F345A9EAF998}"/>
                  </a:ext>
                </a:extLst>
              </p:cNvPr>
              <p:cNvSpPr/>
              <p:nvPr/>
            </p:nvSpPr>
            <p:spPr>
              <a:xfrm>
                <a:off x="1007195" y="8052284"/>
                <a:ext cx="608328" cy="608326"/>
              </a:xfrm>
              <a:custGeom>
                <a:avLst/>
                <a:gdLst/>
                <a:ahLst/>
                <a:cxnLst/>
                <a:rect l="l" t="t" r="r" b="b"/>
                <a:pathLst>
                  <a:path w="195927" h="195927">
                    <a:moveTo>
                      <a:pt x="97964" y="0"/>
                    </a:moveTo>
                    <a:cubicBezTo>
                      <a:pt x="116200" y="208"/>
                      <a:pt x="132679" y="4667"/>
                      <a:pt x="147399" y="13379"/>
                    </a:cubicBezTo>
                    <a:cubicBezTo>
                      <a:pt x="162120" y="22090"/>
                      <a:pt x="173837" y="33807"/>
                      <a:pt x="182548" y="48528"/>
                    </a:cubicBezTo>
                    <a:cubicBezTo>
                      <a:pt x="191260" y="63248"/>
                      <a:pt x="195719" y="79727"/>
                      <a:pt x="195927" y="97963"/>
                    </a:cubicBezTo>
                    <a:cubicBezTo>
                      <a:pt x="195719" y="116199"/>
                      <a:pt x="191260" y="132677"/>
                      <a:pt x="182548" y="147398"/>
                    </a:cubicBezTo>
                    <a:cubicBezTo>
                      <a:pt x="173837" y="162119"/>
                      <a:pt x="162120" y="173836"/>
                      <a:pt x="147399" y="182547"/>
                    </a:cubicBezTo>
                    <a:cubicBezTo>
                      <a:pt x="132679" y="191259"/>
                      <a:pt x="116200" y="195719"/>
                      <a:pt x="97964" y="195927"/>
                    </a:cubicBezTo>
                    <a:cubicBezTo>
                      <a:pt x="79728" y="195719"/>
                      <a:pt x="63250" y="191259"/>
                      <a:pt x="48529" y="182547"/>
                    </a:cubicBezTo>
                    <a:cubicBezTo>
                      <a:pt x="33808" y="173836"/>
                      <a:pt x="22091" y="162119"/>
                      <a:pt x="13380" y="147398"/>
                    </a:cubicBezTo>
                    <a:cubicBezTo>
                      <a:pt x="4668" y="132677"/>
                      <a:pt x="208" y="116199"/>
                      <a:pt x="0" y="97963"/>
                    </a:cubicBezTo>
                    <a:cubicBezTo>
                      <a:pt x="208" y="79727"/>
                      <a:pt x="4668" y="63248"/>
                      <a:pt x="13380" y="48528"/>
                    </a:cubicBezTo>
                    <a:cubicBezTo>
                      <a:pt x="22091" y="33807"/>
                      <a:pt x="33808" y="22090"/>
                      <a:pt x="48529" y="13379"/>
                    </a:cubicBezTo>
                    <a:cubicBezTo>
                      <a:pt x="63250" y="4667"/>
                      <a:pt x="79728" y="208"/>
                      <a:pt x="97964" y="0"/>
                    </a:cubicBezTo>
                    <a:close/>
                  </a:path>
                </a:pathLst>
              </a:custGeom>
              <a:solidFill>
                <a:srgbClr val="04C4D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29" name="Shape 2633">
                <a:extLst>
                  <a:ext uri="{FF2B5EF4-FFF2-40B4-BE49-F238E27FC236}">
                    <a16:creationId xmlns:a16="http://schemas.microsoft.com/office/drawing/2014/main" id="{C94AEC67-CACC-1FA0-3A53-EEC7BBD1B82D}"/>
                  </a:ext>
                </a:extLst>
              </p:cNvPr>
              <p:cNvSpPr/>
              <p:nvPr/>
            </p:nvSpPr>
            <p:spPr>
              <a:xfrm>
                <a:off x="1153962" y="8209303"/>
                <a:ext cx="314792" cy="314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144" y="18334"/>
                    </a:moveTo>
                    <a:lnTo>
                      <a:pt x="15583" y="6873"/>
                    </a:lnTo>
                    <a:lnTo>
                      <a:pt x="20168" y="6873"/>
                    </a:lnTo>
                    <a:cubicBezTo>
                      <a:pt x="20168" y="6873"/>
                      <a:pt x="12144" y="18334"/>
                      <a:pt x="12144" y="18334"/>
                    </a:cubicBezTo>
                    <a:close/>
                    <a:moveTo>
                      <a:pt x="10800" y="19403"/>
                    </a:moveTo>
                    <a:lnTo>
                      <a:pt x="7041" y="6873"/>
                    </a:lnTo>
                    <a:lnTo>
                      <a:pt x="14559" y="6873"/>
                    </a:lnTo>
                    <a:cubicBezTo>
                      <a:pt x="14559" y="6873"/>
                      <a:pt x="10800" y="19403"/>
                      <a:pt x="10800" y="19403"/>
                    </a:cubicBezTo>
                    <a:close/>
                    <a:moveTo>
                      <a:pt x="1432" y="6873"/>
                    </a:moveTo>
                    <a:lnTo>
                      <a:pt x="6017" y="6873"/>
                    </a:lnTo>
                    <a:lnTo>
                      <a:pt x="9456" y="18334"/>
                    </a:lnTo>
                    <a:cubicBezTo>
                      <a:pt x="9456" y="18334"/>
                      <a:pt x="1432" y="6873"/>
                      <a:pt x="1432" y="6873"/>
                    </a:cubicBezTo>
                    <a:close/>
                    <a:moveTo>
                      <a:pt x="6578" y="982"/>
                    </a:moveTo>
                    <a:lnTo>
                      <a:pt x="8536" y="982"/>
                    </a:lnTo>
                    <a:lnTo>
                      <a:pt x="6082" y="5891"/>
                    </a:lnTo>
                    <a:lnTo>
                      <a:pt x="1669" y="5891"/>
                    </a:lnTo>
                    <a:cubicBezTo>
                      <a:pt x="1669" y="5891"/>
                      <a:pt x="6578" y="982"/>
                      <a:pt x="6578" y="982"/>
                    </a:cubicBezTo>
                    <a:close/>
                    <a:moveTo>
                      <a:pt x="11973" y="982"/>
                    </a:moveTo>
                    <a:lnTo>
                      <a:pt x="14427" y="5891"/>
                    </a:lnTo>
                    <a:lnTo>
                      <a:pt x="7173" y="5891"/>
                    </a:lnTo>
                    <a:lnTo>
                      <a:pt x="9627" y="982"/>
                    </a:lnTo>
                    <a:cubicBezTo>
                      <a:pt x="9627" y="982"/>
                      <a:pt x="11973" y="982"/>
                      <a:pt x="11973" y="982"/>
                    </a:cubicBezTo>
                    <a:close/>
                    <a:moveTo>
                      <a:pt x="15022" y="982"/>
                    </a:moveTo>
                    <a:lnTo>
                      <a:pt x="19931" y="5891"/>
                    </a:lnTo>
                    <a:lnTo>
                      <a:pt x="15518" y="5891"/>
                    </a:lnTo>
                    <a:lnTo>
                      <a:pt x="13064" y="982"/>
                    </a:lnTo>
                    <a:cubicBezTo>
                      <a:pt x="13064" y="982"/>
                      <a:pt x="15022" y="982"/>
                      <a:pt x="15022" y="982"/>
                    </a:cubicBezTo>
                    <a:close/>
                    <a:moveTo>
                      <a:pt x="21600" y="6382"/>
                    </a:moveTo>
                    <a:cubicBezTo>
                      <a:pt x="21600" y="6272"/>
                      <a:pt x="21557" y="6175"/>
                      <a:pt x="21495" y="6093"/>
                    </a:cubicBezTo>
                    <a:lnTo>
                      <a:pt x="21502" y="6088"/>
                    </a:lnTo>
                    <a:lnTo>
                      <a:pt x="21471" y="6057"/>
                    </a:lnTo>
                    <a:cubicBezTo>
                      <a:pt x="21459" y="6044"/>
                      <a:pt x="21448" y="6032"/>
                      <a:pt x="21434" y="6020"/>
                    </a:cubicBezTo>
                    <a:lnTo>
                      <a:pt x="15611" y="197"/>
                    </a:lnTo>
                    <a:lnTo>
                      <a:pt x="15604" y="201"/>
                    </a:lnTo>
                    <a:cubicBezTo>
                      <a:pt x="15514" y="82"/>
                      <a:pt x="15379" y="0"/>
                      <a:pt x="15218" y="0"/>
                    </a:cubicBezTo>
                    <a:lnTo>
                      <a:pt x="6382" y="0"/>
                    </a:lnTo>
                    <a:cubicBezTo>
                      <a:pt x="6221" y="0"/>
                      <a:pt x="6086" y="82"/>
                      <a:pt x="5996" y="201"/>
                    </a:cubicBezTo>
                    <a:lnTo>
                      <a:pt x="5989" y="197"/>
                    </a:lnTo>
                    <a:lnTo>
                      <a:pt x="166" y="6020"/>
                    </a:lnTo>
                    <a:cubicBezTo>
                      <a:pt x="152" y="6032"/>
                      <a:pt x="141" y="6044"/>
                      <a:pt x="129" y="6057"/>
                    </a:cubicBezTo>
                    <a:lnTo>
                      <a:pt x="98" y="6088"/>
                    </a:lnTo>
                    <a:lnTo>
                      <a:pt x="105" y="6093"/>
                    </a:lnTo>
                    <a:cubicBezTo>
                      <a:pt x="43" y="6175"/>
                      <a:pt x="0" y="6272"/>
                      <a:pt x="0" y="6382"/>
                    </a:cubicBezTo>
                    <a:cubicBezTo>
                      <a:pt x="0" y="6499"/>
                      <a:pt x="46" y="6602"/>
                      <a:pt x="115" y="6686"/>
                    </a:cubicBezTo>
                    <a:lnTo>
                      <a:pt x="109" y="6690"/>
                    </a:lnTo>
                    <a:lnTo>
                      <a:pt x="10418" y="21418"/>
                    </a:lnTo>
                    <a:lnTo>
                      <a:pt x="10424" y="21413"/>
                    </a:lnTo>
                    <a:cubicBezTo>
                      <a:pt x="10514" y="21525"/>
                      <a:pt x="10646" y="21600"/>
                      <a:pt x="10800" y="21600"/>
                    </a:cubicBezTo>
                    <a:cubicBezTo>
                      <a:pt x="10954" y="21600"/>
                      <a:pt x="11086" y="21525"/>
                      <a:pt x="11176" y="21413"/>
                    </a:cubicBezTo>
                    <a:lnTo>
                      <a:pt x="11182" y="21418"/>
                    </a:lnTo>
                    <a:lnTo>
                      <a:pt x="21491" y="6690"/>
                    </a:lnTo>
                    <a:lnTo>
                      <a:pt x="21485" y="6686"/>
                    </a:lnTo>
                    <a:cubicBezTo>
                      <a:pt x="21553" y="6602"/>
                      <a:pt x="21600" y="6499"/>
                      <a:pt x="21600" y="6382"/>
                    </a:cubicBezTo>
                  </a:path>
                </a:pathLst>
              </a:custGeom>
              <a:solidFill>
                <a:schemeClr val="bg2"/>
              </a:solidFill>
              <a:ln w="12700">
                <a:solidFill>
                  <a:schemeClr val="bg2"/>
                </a:solidFill>
                <a:miter lim="400000"/>
              </a:ln>
            </p:spPr>
            <p:txBody>
              <a:bodyPr lIns="28571" tIns="28571" rIns="28571" bIns="28571" anchor="ctr"/>
              <a:lstStyle/>
              <a:p>
                <a:pPr defTabSz="342843"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200"/>
              </a:p>
            </p:txBody>
          </p:sp>
        </p:grpSp>
      </p:grpSp>
      <p:grpSp>
        <p:nvGrpSpPr>
          <p:cNvPr id="30" name="Группа 3">
            <a:extLst>
              <a:ext uri="{FF2B5EF4-FFF2-40B4-BE49-F238E27FC236}">
                <a16:creationId xmlns:a16="http://schemas.microsoft.com/office/drawing/2014/main" id="{EC3C2976-6C01-46C8-6566-286933AC96D0}"/>
              </a:ext>
            </a:extLst>
          </p:cNvPr>
          <p:cNvGrpSpPr/>
          <p:nvPr/>
        </p:nvGrpSpPr>
        <p:grpSpPr>
          <a:xfrm>
            <a:off x="742316" y="8719710"/>
            <a:ext cx="8240166" cy="999191"/>
            <a:chOff x="1007195" y="7596053"/>
            <a:chExt cx="8240166" cy="999191"/>
          </a:xfrm>
        </p:grpSpPr>
        <p:sp>
          <p:nvSpPr>
            <p:cNvPr id="31" name="TextBox 20">
              <a:extLst>
                <a:ext uri="{FF2B5EF4-FFF2-40B4-BE49-F238E27FC236}">
                  <a16:creationId xmlns:a16="http://schemas.microsoft.com/office/drawing/2014/main" id="{AFC93B80-9949-516C-2B63-0864701D08F9}"/>
                </a:ext>
              </a:extLst>
            </p:cNvPr>
            <p:cNvSpPr txBox="1"/>
            <p:nvPr/>
          </p:nvSpPr>
          <p:spPr>
            <a:xfrm>
              <a:off x="1984537" y="8092542"/>
              <a:ext cx="482650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0000">
                <a:lnSpc>
                  <a:spcPct val="150000"/>
                </a:lnSpc>
              </a:pPr>
              <a:r>
                <a:rPr lang="pl-PL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Slovenská</a:t>
              </a:r>
              <a:r>
                <a:rPr lang="pl-PL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republika</a:t>
              </a:r>
              <a:endParaRPr lang="ru-RU" sz="2000" spc="-15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32" name="TextBox 21">
              <a:extLst>
                <a:ext uri="{FF2B5EF4-FFF2-40B4-BE49-F238E27FC236}">
                  <a16:creationId xmlns:a16="http://schemas.microsoft.com/office/drawing/2014/main" id="{6F6588CD-86F0-46A2-948B-0FC3EF1DF21C}"/>
                </a:ext>
              </a:extLst>
            </p:cNvPr>
            <p:cNvSpPr txBox="1"/>
            <p:nvPr/>
          </p:nvSpPr>
          <p:spPr>
            <a:xfrm>
              <a:off x="1984537" y="7661689"/>
              <a:ext cx="726282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Stredná</a:t>
              </a:r>
              <a:r>
                <a:rPr lang="pl-PL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pl-PL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odborná</a:t>
              </a:r>
              <a:r>
                <a:rPr lang="pl-PL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pl-PL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škola</a:t>
              </a:r>
              <a:r>
                <a:rPr lang="pl-PL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pl-PL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technická</a:t>
              </a:r>
              <a:r>
                <a:rPr lang="pl-PL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Hlohovec</a:t>
              </a:r>
              <a:endParaRPr lang="ru-RU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  <p:grpSp>
          <p:nvGrpSpPr>
            <p:cNvPr id="33" name="Группа 22">
              <a:extLst>
                <a:ext uri="{FF2B5EF4-FFF2-40B4-BE49-F238E27FC236}">
                  <a16:creationId xmlns:a16="http://schemas.microsoft.com/office/drawing/2014/main" id="{C1F9FD0E-1D07-8BA1-DFAA-7BF340A0324C}"/>
                </a:ext>
              </a:extLst>
            </p:cNvPr>
            <p:cNvGrpSpPr/>
            <p:nvPr/>
          </p:nvGrpSpPr>
          <p:grpSpPr>
            <a:xfrm>
              <a:off x="1007195" y="7596053"/>
              <a:ext cx="608328" cy="608326"/>
              <a:chOff x="1007195" y="8052284"/>
              <a:chExt cx="608328" cy="608326"/>
            </a:xfrm>
          </p:grpSpPr>
          <p:sp>
            <p:nvSpPr>
              <p:cNvPr id="34" name="Freeform: Shape 111">
                <a:extLst>
                  <a:ext uri="{FF2B5EF4-FFF2-40B4-BE49-F238E27FC236}">
                    <a16:creationId xmlns:a16="http://schemas.microsoft.com/office/drawing/2014/main" id="{EEAFF0CB-C37E-7539-3B3B-A68285F08525}"/>
                  </a:ext>
                </a:extLst>
              </p:cNvPr>
              <p:cNvSpPr/>
              <p:nvPr/>
            </p:nvSpPr>
            <p:spPr>
              <a:xfrm>
                <a:off x="1007195" y="8052284"/>
                <a:ext cx="608328" cy="608326"/>
              </a:xfrm>
              <a:custGeom>
                <a:avLst/>
                <a:gdLst/>
                <a:ahLst/>
                <a:cxnLst/>
                <a:rect l="l" t="t" r="r" b="b"/>
                <a:pathLst>
                  <a:path w="195927" h="195927">
                    <a:moveTo>
                      <a:pt x="97964" y="0"/>
                    </a:moveTo>
                    <a:cubicBezTo>
                      <a:pt x="116200" y="208"/>
                      <a:pt x="132679" y="4667"/>
                      <a:pt x="147399" y="13379"/>
                    </a:cubicBezTo>
                    <a:cubicBezTo>
                      <a:pt x="162120" y="22090"/>
                      <a:pt x="173837" y="33807"/>
                      <a:pt x="182548" y="48528"/>
                    </a:cubicBezTo>
                    <a:cubicBezTo>
                      <a:pt x="191260" y="63248"/>
                      <a:pt x="195719" y="79727"/>
                      <a:pt x="195927" y="97963"/>
                    </a:cubicBezTo>
                    <a:cubicBezTo>
                      <a:pt x="195719" y="116199"/>
                      <a:pt x="191260" y="132677"/>
                      <a:pt x="182548" y="147398"/>
                    </a:cubicBezTo>
                    <a:cubicBezTo>
                      <a:pt x="173837" y="162119"/>
                      <a:pt x="162120" y="173836"/>
                      <a:pt x="147399" y="182547"/>
                    </a:cubicBezTo>
                    <a:cubicBezTo>
                      <a:pt x="132679" y="191259"/>
                      <a:pt x="116200" y="195719"/>
                      <a:pt x="97964" y="195927"/>
                    </a:cubicBezTo>
                    <a:cubicBezTo>
                      <a:pt x="79728" y="195719"/>
                      <a:pt x="63250" y="191259"/>
                      <a:pt x="48529" y="182547"/>
                    </a:cubicBezTo>
                    <a:cubicBezTo>
                      <a:pt x="33808" y="173836"/>
                      <a:pt x="22091" y="162119"/>
                      <a:pt x="13380" y="147398"/>
                    </a:cubicBezTo>
                    <a:cubicBezTo>
                      <a:pt x="4668" y="132677"/>
                      <a:pt x="208" y="116199"/>
                      <a:pt x="0" y="97963"/>
                    </a:cubicBezTo>
                    <a:cubicBezTo>
                      <a:pt x="208" y="79727"/>
                      <a:pt x="4668" y="63248"/>
                      <a:pt x="13380" y="48528"/>
                    </a:cubicBezTo>
                    <a:cubicBezTo>
                      <a:pt x="22091" y="33807"/>
                      <a:pt x="33808" y="22090"/>
                      <a:pt x="48529" y="13379"/>
                    </a:cubicBezTo>
                    <a:cubicBezTo>
                      <a:pt x="63250" y="4667"/>
                      <a:pt x="79728" y="208"/>
                      <a:pt x="97964" y="0"/>
                    </a:cubicBezTo>
                    <a:close/>
                  </a:path>
                </a:pathLst>
              </a:custGeom>
              <a:solidFill>
                <a:srgbClr val="04C4D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35" name="Shape 2633">
                <a:extLst>
                  <a:ext uri="{FF2B5EF4-FFF2-40B4-BE49-F238E27FC236}">
                    <a16:creationId xmlns:a16="http://schemas.microsoft.com/office/drawing/2014/main" id="{D20634D8-F5CC-6724-A3E1-5716EBC7E261}"/>
                  </a:ext>
                </a:extLst>
              </p:cNvPr>
              <p:cNvSpPr/>
              <p:nvPr/>
            </p:nvSpPr>
            <p:spPr>
              <a:xfrm>
                <a:off x="1153962" y="8209303"/>
                <a:ext cx="314792" cy="314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144" y="18334"/>
                    </a:moveTo>
                    <a:lnTo>
                      <a:pt x="15583" y="6873"/>
                    </a:lnTo>
                    <a:lnTo>
                      <a:pt x="20168" y="6873"/>
                    </a:lnTo>
                    <a:cubicBezTo>
                      <a:pt x="20168" y="6873"/>
                      <a:pt x="12144" y="18334"/>
                      <a:pt x="12144" y="18334"/>
                    </a:cubicBezTo>
                    <a:close/>
                    <a:moveTo>
                      <a:pt x="10800" y="19403"/>
                    </a:moveTo>
                    <a:lnTo>
                      <a:pt x="7041" y="6873"/>
                    </a:lnTo>
                    <a:lnTo>
                      <a:pt x="14559" y="6873"/>
                    </a:lnTo>
                    <a:cubicBezTo>
                      <a:pt x="14559" y="6873"/>
                      <a:pt x="10800" y="19403"/>
                      <a:pt x="10800" y="19403"/>
                    </a:cubicBezTo>
                    <a:close/>
                    <a:moveTo>
                      <a:pt x="1432" y="6873"/>
                    </a:moveTo>
                    <a:lnTo>
                      <a:pt x="6017" y="6873"/>
                    </a:lnTo>
                    <a:lnTo>
                      <a:pt x="9456" y="18334"/>
                    </a:lnTo>
                    <a:cubicBezTo>
                      <a:pt x="9456" y="18334"/>
                      <a:pt x="1432" y="6873"/>
                      <a:pt x="1432" y="6873"/>
                    </a:cubicBezTo>
                    <a:close/>
                    <a:moveTo>
                      <a:pt x="6578" y="982"/>
                    </a:moveTo>
                    <a:lnTo>
                      <a:pt x="8536" y="982"/>
                    </a:lnTo>
                    <a:lnTo>
                      <a:pt x="6082" y="5891"/>
                    </a:lnTo>
                    <a:lnTo>
                      <a:pt x="1669" y="5891"/>
                    </a:lnTo>
                    <a:cubicBezTo>
                      <a:pt x="1669" y="5891"/>
                      <a:pt x="6578" y="982"/>
                      <a:pt x="6578" y="982"/>
                    </a:cubicBezTo>
                    <a:close/>
                    <a:moveTo>
                      <a:pt x="11973" y="982"/>
                    </a:moveTo>
                    <a:lnTo>
                      <a:pt x="14427" y="5891"/>
                    </a:lnTo>
                    <a:lnTo>
                      <a:pt x="7173" y="5891"/>
                    </a:lnTo>
                    <a:lnTo>
                      <a:pt x="9627" y="982"/>
                    </a:lnTo>
                    <a:cubicBezTo>
                      <a:pt x="9627" y="982"/>
                      <a:pt x="11973" y="982"/>
                      <a:pt x="11973" y="982"/>
                    </a:cubicBezTo>
                    <a:close/>
                    <a:moveTo>
                      <a:pt x="15022" y="982"/>
                    </a:moveTo>
                    <a:lnTo>
                      <a:pt x="19931" y="5891"/>
                    </a:lnTo>
                    <a:lnTo>
                      <a:pt x="15518" y="5891"/>
                    </a:lnTo>
                    <a:lnTo>
                      <a:pt x="13064" y="982"/>
                    </a:lnTo>
                    <a:cubicBezTo>
                      <a:pt x="13064" y="982"/>
                      <a:pt x="15022" y="982"/>
                      <a:pt x="15022" y="982"/>
                    </a:cubicBezTo>
                    <a:close/>
                    <a:moveTo>
                      <a:pt x="21600" y="6382"/>
                    </a:moveTo>
                    <a:cubicBezTo>
                      <a:pt x="21600" y="6272"/>
                      <a:pt x="21557" y="6175"/>
                      <a:pt x="21495" y="6093"/>
                    </a:cubicBezTo>
                    <a:lnTo>
                      <a:pt x="21502" y="6088"/>
                    </a:lnTo>
                    <a:lnTo>
                      <a:pt x="21471" y="6057"/>
                    </a:lnTo>
                    <a:cubicBezTo>
                      <a:pt x="21459" y="6044"/>
                      <a:pt x="21448" y="6032"/>
                      <a:pt x="21434" y="6020"/>
                    </a:cubicBezTo>
                    <a:lnTo>
                      <a:pt x="15611" y="197"/>
                    </a:lnTo>
                    <a:lnTo>
                      <a:pt x="15604" y="201"/>
                    </a:lnTo>
                    <a:cubicBezTo>
                      <a:pt x="15514" y="82"/>
                      <a:pt x="15379" y="0"/>
                      <a:pt x="15218" y="0"/>
                    </a:cubicBezTo>
                    <a:lnTo>
                      <a:pt x="6382" y="0"/>
                    </a:lnTo>
                    <a:cubicBezTo>
                      <a:pt x="6221" y="0"/>
                      <a:pt x="6086" y="82"/>
                      <a:pt x="5996" y="201"/>
                    </a:cubicBezTo>
                    <a:lnTo>
                      <a:pt x="5989" y="197"/>
                    </a:lnTo>
                    <a:lnTo>
                      <a:pt x="166" y="6020"/>
                    </a:lnTo>
                    <a:cubicBezTo>
                      <a:pt x="152" y="6032"/>
                      <a:pt x="141" y="6044"/>
                      <a:pt x="129" y="6057"/>
                    </a:cubicBezTo>
                    <a:lnTo>
                      <a:pt x="98" y="6088"/>
                    </a:lnTo>
                    <a:lnTo>
                      <a:pt x="105" y="6093"/>
                    </a:lnTo>
                    <a:cubicBezTo>
                      <a:pt x="43" y="6175"/>
                      <a:pt x="0" y="6272"/>
                      <a:pt x="0" y="6382"/>
                    </a:cubicBezTo>
                    <a:cubicBezTo>
                      <a:pt x="0" y="6499"/>
                      <a:pt x="46" y="6602"/>
                      <a:pt x="115" y="6686"/>
                    </a:cubicBezTo>
                    <a:lnTo>
                      <a:pt x="109" y="6690"/>
                    </a:lnTo>
                    <a:lnTo>
                      <a:pt x="10418" y="21418"/>
                    </a:lnTo>
                    <a:lnTo>
                      <a:pt x="10424" y="21413"/>
                    </a:lnTo>
                    <a:cubicBezTo>
                      <a:pt x="10514" y="21525"/>
                      <a:pt x="10646" y="21600"/>
                      <a:pt x="10800" y="21600"/>
                    </a:cubicBezTo>
                    <a:cubicBezTo>
                      <a:pt x="10954" y="21600"/>
                      <a:pt x="11086" y="21525"/>
                      <a:pt x="11176" y="21413"/>
                    </a:cubicBezTo>
                    <a:lnTo>
                      <a:pt x="11182" y="21418"/>
                    </a:lnTo>
                    <a:lnTo>
                      <a:pt x="21491" y="6690"/>
                    </a:lnTo>
                    <a:lnTo>
                      <a:pt x="21485" y="6686"/>
                    </a:lnTo>
                    <a:cubicBezTo>
                      <a:pt x="21553" y="6602"/>
                      <a:pt x="21600" y="6499"/>
                      <a:pt x="21600" y="6382"/>
                    </a:cubicBezTo>
                  </a:path>
                </a:pathLst>
              </a:custGeom>
              <a:solidFill>
                <a:schemeClr val="bg2"/>
              </a:solidFill>
              <a:ln w="12700">
                <a:solidFill>
                  <a:schemeClr val="bg2"/>
                </a:solidFill>
                <a:miter lim="400000"/>
              </a:ln>
            </p:spPr>
            <p:txBody>
              <a:bodyPr lIns="28571" tIns="28571" rIns="28571" bIns="28571" anchor="ctr"/>
              <a:lstStyle/>
              <a:p>
                <a:pPr defTabSz="342843"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2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32513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9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9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40000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9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9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 p14:presetBounceEnd="40000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9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9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nodeType="withEffect" p14:presetBounceEnd="40000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9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9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9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9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004455FD-150C-44E4-AA87-D8970A26D233}"/>
              </a:ext>
            </a:extLst>
          </p:cNvPr>
          <p:cNvSpPr>
            <a:spLocks/>
          </p:cNvSpPr>
          <p:nvPr/>
        </p:nvSpPr>
        <p:spPr>
          <a:xfrm rot="10800000">
            <a:off x="0" y="0"/>
            <a:ext cx="18288000" cy="10288588"/>
          </a:xfrm>
          <a:prstGeom prst="rect">
            <a:avLst/>
          </a:prstGeom>
          <a:solidFill>
            <a:srgbClr val="04C4D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9DB6B43-000E-4427-8279-2BF822D3366D}"/>
              </a:ext>
            </a:extLst>
          </p:cNvPr>
          <p:cNvGrpSpPr/>
          <p:nvPr/>
        </p:nvGrpSpPr>
        <p:grpSpPr>
          <a:xfrm>
            <a:off x="5161906" y="864903"/>
            <a:ext cx="8140651" cy="1882272"/>
            <a:chOff x="7445057" y="889915"/>
            <a:chExt cx="8140651" cy="1882272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F691C23-8E4C-4F97-B216-78C2FA094997}"/>
                </a:ext>
              </a:extLst>
            </p:cNvPr>
            <p:cNvSpPr txBox="1"/>
            <p:nvPr/>
          </p:nvSpPr>
          <p:spPr>
            <a:xfrm>
              <a:off x="7445058" y="889915"/>
              <a:ext cx="814065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7000" dirty="0">
                  <a:solidFill>
                    <a:schemeClr val="bg2"/>
                  </a:solidFill>
                  <a:latin typeface="Montserrat ExtraBold" panose="00000900000000000000" pitchFamily="50" charset="0"/>
                  <a:ea typeface="Roboto Black" panose="02000000000000000000" pitchFamily="2" charset="0"/>
                  <a:cs typeface="Open Sans Light" panose="020B0306030504020204" pitchFamily="34" charset="0"/>
                </a:rPr>
                <a:t>15</a:t>
              </a:r>
              <a:r>
                <a:rPr lang="ru-RU" sz="7000" dirty="0">
                  <a:solidFill>
                    <a:schemeClr val="bg2"/>
                  </a:solidFill>
                  <a:latin typeface="Montserrat ExtraBold" panose="00000900000000000000" pitchFamily="50" charset="0"/>
                  <a:ea typeface="Roboto Black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sk-SK" sz="7000" dirty="0">
                  <a:solidFill>
                    <a:schemeClr val="bg2"/>
                  </a:solidFill>
                  <a:latin typeface="Montserrat ExtraBold" panose="00000900000000000000" pitchFamily="50" charset="0"/>
                  <a:ea typeface="Roboto Black" panose="02000000000000000000" pitchFamily="2" charset="0"/>
                  <a:cs typeface="Open Sans Light" panose="020B0306030504020204" pitchFamily="34" charset="0"/>
                </a:rPr>
                <a:t>kurzov</a:t>
              </a:r>
              <a:endParaRPr lang="ru-RU" sz="7000" dirty="0">
                <a:solidFill>
                  <a:schemeClr val="bg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6055F51-222F-44DB-8066-FC7424EDCF8F}"/>
                </a:ext>
              </a:extLst>
            </p:cNvPr>
            <p:cNvSpPr txBox="1"/>
            <p:nvPr/>
          </p:nvSpPr>
          <p:spPr>
            <a:xfrm>
              <a:off x="7445057" y="2064301"/>
              <a:ext cx="81406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2000" b="1" dirty="0">
                  <a:solidFill>
                    <a:schemeClr val="bg2"/>
                  </a:solidFill>
                  <a:latin typeface="Montserrat ExtraLight" panose="00000300000000000000" pitchFamily="50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Poskytovanie kvalifikovaných kurzov pre budúcich a skúsených lodníkov.</a:t>
              </a:r>
              <a:endParaRPr lang="ru-RU" sz="2000" b="1" dirty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</p:grpSp>
      <p:sp>
        <p:nvSpPr>
          <p:cNvPr id="83" name="Прямоугольник: скругленные углы 82">
            <a:extLst>
              <a:ext uri="{FF2B5EF4-FFF2-40B4-BE49-F238E27FC236}">
                <a16:creationId xmlns:a16="http://schemas.microsoft.com/office/drawing/2014/main" id="{832F33B1-807F-45ED-8F15-46BE1351FD1E}"/>
              </a:ext>
            </a:extLst>
          </p:cNvPr>
          <p:cNvSpPr/>
          <p:nvPr/>
        </p:nvSpPr>
        <p:spPr>
          <a:xfrm>
            <a:off x="4435267" y="5558379"/>
            <a:ext cx="2867947" cy="1303574"/>
          </a:xfrm>
          <a:prstGeom prst="roundRect">
            <a:avLst>
              <a:gd name="adj" fmla="val 2987"/>
            </a:avLst>
          </a:prstGeom>
          <a:gradFill flip="none" rotWithShape="1">
            <a:gsLst>
              <a:gs pos="0">
                <a:schemeClr val="bg2">
                  <a:alpha val="79000"/>
                </a:schemeClr>
              </a:gs>
              <a:gs pos="100000">
                <a:schemeClr val="bg2">
                  <a:alpha val="92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8575">
            <a:solidFill>
              <a:schemeClr val="bg2">
                <a:alpha val="51000"/>
              </a:schemeClr>
            </a:solidFill>
          </a:ln>
          <a:effectLst>
            <a:outerShdw blurRad="927100" dist="279400" dir="13200000" algn="br" rotWithShape="0">
              <a:schemeClr val="bg2">
                <a:alpha val="5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id="{6FA2B1BA-9082-4792-B854-56409A654EC2}"/>
              </a:ext>
            </a:extLst>
          </p:cNvPr>
          <p:cNvSpPr/>
          <p:nvPr/>
        </p:nvSpPr>
        <p:spPr>
          <a:xfrm>
            <a:off x="7710026" y="5558379"/>
            <a:ext cx="2867947" cy="1303574"/>
          </a:xfrm>
          <a:prstGeom prst="roundRect">
            <a:avLst>
              <a:gd name="adj" fmla="val 2987"/>
            </a:avLst>
          </a:prstGeom>
          <a:gradFill flip="none" rotWithShape="1">
            <a:gsLst>
              <a:gs pos="0">
                <a:schemeClr val="bg2">
                  <a:alpha val="79000"/>
                </a:schemeClr>
              </a:gs>
              <a:gs pos="100000">
                <a:schemeClr val="bg2">
                  <a:alpha val="92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8575">
            <a:solidFill>
              <a:schemeClr val="bg2">
                <a:alpha val="51000"/>
              </a:schemeClr>
            </a:solidFill>
          </a:ln>
          <a:effectLst>
            <a:outerShdw blurRad="927100" dist="279400" dir="13200000" algn="br" rotWithShape="0">
              <a:schemeClr val="bg2">
                <a:alpha val="5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: скругленные углы 84">
            <a:extLst>
              <a:ext uri="{FF2B5EF4-FFF2-40B4-BE49-F238E27FC236}">
                <a16:creationId xmlns:a16="http://schemas.microsoft.com/office/drawing/2014/main" id="{6E9C340B-BF18-4A2C-92FC-56F4CB20665F}"/>
              </a:ext>
            </a:extLst>
          </p:cNvPr>
          <p:cNvSpPr/>
          <p:nvPr/>
        </p:nvSpPr>
        <p:spPr>
          <a:xfrm>
            <a:off x="10984782" y="5558379"/>
            <a:ext cx="2867947" cy="1303574"/>
          </a:xfrm>
          <a:prstGeom prst="roundRect">
            <a:avLst>
              <a:gd name="adj" fmla="val 2987"/>
            </a:avLst>
          </a:prstGeom>
          <a:gradFill flip="none" rotWithShape="1">
            <a:gsLst>
              <a:gs pos="0">
                <a:schemeClr val="bg2">
                  <a:alpha val="79000"/>
                </a:schemeClr>
              </a:gs>
              <a:gs pos="100000">
                <a:schemeClr val="bg2">
                  <a:alpha val="92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8575">
            <a:solidFill>
              <a:schemeClr val="bg2">
                <a:alpha val="51000"/>
              </a:schemeClr>
            </a:solidFill>
          </a:ln>
          <a:effectLst>
            <a:outerShdw blurRad="927100" dist="279400" dir="13200000" algn="br" rotWithShape="0">
              <a:schemeClr val="bg2">
                <a:alpha val="5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: скругленные углы 85">
            <a:extLst>
              <a:ext uri="{FF2B5EF4-FFF2-40B4-BE49-F238E27FC236}">
                <a16:creationId xmlns:a16="http://schemas.microsoft.com/office/drawing/2014/main" id="{CC50399A-1D5B-4E9E-BC3D-9FD5DA8B11BE}"/>
              </a:ext>
            </a:extLst>
          </p:cNvPr>
          <p:cNvSpPr/>
          <p:nvPr/>
        </p:nvSpPr>
        <p:spPr>
          <a:xfrm>
            <a:off x="14259538" y="5558379"/>
            <a:ext cx="2867947" cy="1303574"/>
          </a:xfrm>
          <a:prstGeom prst="roundRect">
            <a:avLst>
              <a:gd name="adj" fmla="val 2987"/>
            </a:avLst>
          </a:prstGeom>
          <a:gradFill flip="none" rotWithShape="1">
            <a:gsLst>
              <a:gs pos="0">
                <a:schemeClr val="bg2">
                  <a:alpha val="79000"/>
                </a:schemeClr>
              </a:gs>
              <a:gs pos="100000">
                <a:schemeClr val="bg2">
                  <a:alpha val="92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8575">
            <a:solidFill>
              <a:schemeClr val="bg2">
                <a:alpha val="51000"/>
              </a:schemeClr>
            </a:solidFill>
          </a:ln>
          <a:effectLst>
            <a:outerShdw blurRad="927100" dist="279400" dir="13200000" algn="br" rotWithShape="0">
              <a:schemeClr val="bg2">
                <a:alpha val="5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CF2542-D7A0-4B3A-8FA6-73B499BD285C}"/>
              </a:ext>
            </a:extLst>
          </p:cNvPr>
          <p:cNvSpPr txBox="1"/>
          <p:nvPr/>
        </p:nvSpPr>
        <p:spPr>
          <a:xfrm>
            <a:off x="8129310" y="5892046"/>
            <a:ext cx="2069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ADN </a:t>
            </a:r>
            <a:endParaRPr lang="sk-SK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kurz</a:t>
            </a:r>
            <a:endParaRPr lang="en-US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589EA6-7B56-46A9-BD24-9EC472CF2F86}"/>
              </a:ext>
            </a:extLst>
          </p:cNvPr>
          <p:cNvSpPr txBox="1"/>
          <p:nvPr/>
        </p:nvSpPr>
        <p:spPr>
          <a:xfrm>
            <a:off x="11415176" y="5892046"/>
            <a:ext cx="2069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Kurz </a:t>
            </a:r>
            <a:r>
              <a:rPr lang="en-US" sz="20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rádiotelefonistu</a:t>
            </a:r>
            <a:endParaRPr lang="en-US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5E9EEF0-3C32-409C-9AB2-581E6FC77EE0}"/>
              </a:ext>
            </a:extLst>
          </p:cNvPr>
          <p:cNvSpPr txBox="1"/>
          <p:nvPr/>
        </p:nvSpPr>
        <p:spPr>
          <a:xfrm>
            <a:off x="14664993" y="5860219"/>
            <a:ext cx="2069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LNG</a:t>
            </a:r>
            <a:endParaRPr lang="sk-SK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kurz</a:t>
            </a:r>
            <a:endParaRPr lang="en-US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E2A0EE-DF3D-42E0-8DA1-22049FFB36D0}"/>
              </a:ext>
            </a:extLst>
          </p:cNvPr>
          <p:cNvSpPr txBox="1"/>
          <p:nvPr/>
        </p:nvSpPr>
        <p:spPr>
          <a:xfrm>
            <a:off x="4854554" y="5740329"/>
            <a:ext cx="2069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Kapitánsky</a:t>
            </a:r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kurz</a:t>
            </a:r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na</a:t>
            </a:r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malé</a:t>
            </a:r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plavidlá</a:t>
            </a:r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a </a:t>
            </a:r>
            <a:r>
              <a:rPr lang="en-US" sz="20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jachty</a:t>
            </a:r>
            <a:endParaRPr lang="en-US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3" name="Прямоугольник: скругленные углы 82">
            <a:extLst>
              <a:ext uri="{FF2B5EF4-FFF2-40B4-BE49-F238E27FC236}">
                <a16:creationId xmlns:a16="http://schemas.microsoft.com/office/drawing/2014/main" id="{E6CFBEFD-DB98-F801-CCB9-3AB2CB70A10E}"/>
              </a:ext>
            </a:extLst>
          </p:cNvPr>
          <p:cNvSpPr/>
          <p:nvPr/>
        </p:nvSpPr>
        <p:spPr>
          <a:xfrm>
            <a:off x="1149109" y="5558379"/>
            <a:ext cx="2867947" cy="1303574"/>
          </a:xfrm>
          <a:prstGeom prst="roundRect">
            <a:avLst>
              <a:gd name="adj" fmla="val 2987"/>
            </a:avLst>
          </a:prstGeom>
          <a:gradFill flip="none" rotWithShape="1">
            <a:gsLst>
              <a:gs pos="0">
                <a:schemeClr val="bg2">
                  <a:alpha val="79000"/>
                </a:schemeClr>
              </a:gs>
              <a:gs pos="100000">
                <a:schemeClr val="bg2">
                  <a:alpha val="92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8575">
            <a:solidFill>
              <a:schemeClr val="bg2">
                <a:alpha val="51000"/>
              </a:schemeClr>
            </a:solidFill>
          </a:ln>
          <a:effectLst>
            <a:outerShdw blurRad="927100" dist="279400" dir="13200000" algn="br" rotWithShape="0">
              <a:schemeClr val="bg2">
                <a:alpha val="5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B50AD0C3-EDC1-6282-CF50-BC42FFECA6AE}"/>
              </a:ext>
            </a:extLst>
          </p:cNvPr>
          <p:cNvSpPr txBox="1"/>
          <p:nvPr/>
        </p:nvSpPr>
        <p:spPr>
          <a:xfrm>
            <a:off x="1568396" y="5892046"/>
            <a:ext cx="2069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Kapitánsky</a:t>
            </a:r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kurz</a:t>
            </a:r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– M patent</a:t>
            </a:r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F293AA25-558A-1460-ACF8-A6BAB54DC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31122" y="595986"/>
            <a:ext cx="1924933" cy="2114023"/>
          </a:xfrm>
          <a:prstGeom prst="rect">
            <a:avLst/>
          </a:prstGeom>
        </p:spPr>
      </p:pic>
      <p:sp>
        <p:nvSpPr>
          <p:cNvPr id="9" name="Прямоугольник: скругленные углы 82">
            <a:extLst>
              <a:ext uri="{FF2B5EF4-FFF2-40B4-BE49-F238E27FC236}">
                <a16:creationId xmlns:a16="http://schemas.microsoft.com/office/drawing/2014/main" id="{DE3893A9-6C76-6564-CD18-D4F7150E1612}"/>
              </a:ext>
            </a:extLst>
          </p:cNvPr>
          <p:cNvSpPr/>
          <p:nvPr/>
        </p:nvSpPr>
        <p:spPr>
          <a:xfrm>
            <a:off x="4419007" y="7347684"/>
            <a:ext cx="2867947" cy="1303574"/>
          </a:xfrm>
          <a:prstGeom prst="roundRect">
            <a:avLst>
              <a:gd name="adj" fmla="val 2987"/>
            </a:avLst>
          </a:prstGeom>
          <a:gradFill flip="none" rotWithShape="1">
            <a:gsLst>
              <a:gs pos="0">
                <a:schemeClr val="bg2">
                  <a:alpha val="79000"/>
                </a:schemeClr>
              </a:gs>
              <a:gs pos="100000">
                <a:schemeClr val="bg2">
                  <a:alpha val="92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8575">
            <a:solidFill>
              <a:schemeClr val="bg2">
                <a:alpha val="51000"/>
              </a:schemeClr>
            </a:solidFill>
          </a:ln>
          <a:effectLst>
            <a:outerShdw blurRad="927100" dist="279400" dir="13200000" algn="br" rotWithShape="0">
              <a:schemeClr val="bg2">
                <a:alpha val="5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83">
            <a:extLst>
              <a:ext uri="{FF2B5EF4-FFF2-40B4-BE49-F238E27FC236}">
                <a16:creationId xmlns:a16="http://schemas.microsoft.com/office/drawing/2014/main" id="{AB8A2529-5A5C-F8BD-6A92-01D9E3AD3ED4}"/>
              </a:ext>
            </a:extLst>
          </p:cNvPr>
          <p:cNvSpPr/>
          <p:nvPr/>
        </p:nvSpPr>
        <p:spPr>
          <a:xfrm>
            <a:off x="7693766" y="7347684"/>
            <a:ext cx="2867947" cy="1303574"/>
          </a:xfrm>
          <a:prstGeom prst="roundRect">
            <a:avLst>
              <a:gd name="adj" fmla="val 2987"/>
            </a:avLst>
          </a:prstGeom>
          <a:gradFill flip="none" rotWithShape="1">
            <a:gsLst>
              <a:gs pos="0">
                <a:schemeClr val="bg2">
                  <a:alpha val="79000"/>
                </a:schemeClr>
              </a:gs>
              <a:gs pos="100000">
                <a:schemeClr val="bg2">
                  <a:alpha val="92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8575">
            <a:solidFill>
              <a:schemeClr val="bg2">
                <a:alpha val="51000"/>
              </a:schemeClr>
            </a:solidFill>
          </a:ln>
          <a:effectLst>
            <a:outerShdw blurRad="927100" dist="279400" dir="13200000" algn="br" rotWithShape="0">
              <a:schemeClr val="bg2">
                <a:alpha val="5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84">
            <a:extLst>
              <a:ext uri="{FF2B5EF4-FFF2-40B4-BE49-F238E27FC236}">
                <a16:creationId xmlns:a16="http://schemas.microsoft.com/office/drawing/2014/main" id="{8679365E-D94D-7C7F-9E69-79E5DE84B48A}"/>
              </a:ext>
            </a:extLst>
          </p:cNvPr>
          <p:cNvSpPr/>
          <p:nvPr/>
        </p:nvSpPr>
        <p:spPr>
          <a:xfrm>
            <a:off x="10968522" y="7347684"/>
            <a:ext cx="2867947" cy="1303574"/>
          </a:xfrm>
          <a:prstGeom prst="roundRect">
            <a:avLst>
              <a:gd name="adj" fmla="val 2987"/>
            </a:avLst>
          </a:prstGeom>
          <a:gradFill flip="none" rotWithShape="1">
            <a:gsLst>
              <a:gs pos="0">
                <a:schemeClr val="bg2">
                  <a:alpha val="79000"/>
                </a:schemeClr>
              </a:gs>
              <a:gs pos="100000">
                <a:schemeClr val="bg2">
                  <a:alpha val="92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8575">
            <a:solidFill>
              <a:schemeClr val="bg2">
                <a:alpha val="51000"/>
              </a:schemeClr>
            </a:solidFill>
          </a:ln>
          <a:effectLst>
            <a:outerShdw blurRad="927100" dist="279400" dir="13200000" algn="br" rotWithShape="0">
              <a:schemeClr val="bg2">
                <a:alpha val="5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85">
            <a:extLst>
              <a:ext uri="{FF2B5EF4-FFF2-40B4-BE49-F238E27FC236}">
                <a16:creationId xmlns:a16="http://schemas.microsoft.com/office/drawing/2014/main" id="{2AB9624B-0D58-15B1-8DBC-EE6E12B40BF3}"/>
              </a:ext>
            </a:extLst>
          </p:cNvPr>
          <p:cNvSpPr/>
          <p:nvPr/>
        </p:nvSpPr>
        <p:spPr>
          <a:xfrm>
            <a:off x="14243278" y="7347684"/>
            <a:ext cx="2867947" cy="1303574"/>
          </a:xfrm>
          <a:prstGeom prst="roundRect">
            <a:avLst>
              <a:gd name="adj" fmla="val 2987"/>
            </a:avLst>
          </a:prstGeom>
          <a:gradFill flip="none" rotWithShape="1">
            <a:gsLst>
              <a:gs pos="0">
                <a:schemeClr val="bg2">
                  <a:alpha val="79000"/>
                </a:schemeClr>
              </a:gs>
              <a:gs pos="100000">
                <a:schemeClr val="bg2">
                  <a:alpha val="92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8575">
            <a:solidFill>
              <a:schemeClr val="bg2">
                <a:alpha val="51000"/>
              </a:schemeClr>
            </a:solidFill>
          </a:ln>
          <a:effectLst>
            <a:outerShdw blurRad="927100" dist="279400" dir="13200000" algn="br" rotWithShape="0">
              <a:schemeClr val="bg2">
                <a:alpha val="5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48FFBF8D-2EE3-A886-FB35-AEC07B20829C}"/>
              </a:ext>
            </a:extLst>
          </p:cNvPr>
          <p:cNvSpPr txBox="1"/>
          <p:nvPr/>
        </p:nvSpPr>
        <p:spPr>
          <a:xfrm>
            <a:off x="8129310" y="7653173"/>
            <a:ext cx="2069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Kurz </a:t>
            </a:r>
            <a:r>
              <a:rPr lang="en-US" sz="20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prvej</a:t>
            </a:r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pomoci</a:t>
            </a:r>
            <a:endParaRPr lang="en-US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4" name="TextBox 24">
            <a:extLst>
              <a:ext uri="{FF2B5EF4-FFF2-40B4-BE49-F238E27FC236}">
                <a16:creationId xmlns:a16="http://schemas.microsoft.com/office/drawing/2014/main" id="{78FDE4DB-25C9-F138-451E-A19380759E2C}"/>
              </a:ext>
            </a:extLst>
          </p:cNvPr>
          <p:cNvSpPr txBox="1"/>
          <p:nvPr/>
        </p:nvSpPr>
        <p:spPr>
          <a:xfrm>
            <a:off x="11404066" y="7669295"/>
            <a:ext cx="2069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BOZP </a:t>
            </a:r>
            <a:endParaRPr lang="sk-SK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školenie</a:t>
            </a:r>
            <a:endParaRPr lang="en-US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5" name="TextBox 27">
            <a:extLst>
              <a:ext uri="{FF2B5EF4-FFF2-40B4-BE49-F238E27FC236}">
                <a16:creationId xmlns:a16="http://schemas.microsoft.com/office/drawing/2014/main" id="{17314DC9-3469-9B18-12AF-31B3DF38A7F5}"/>
              </a:ext>
            </a:extLst>
          </p:cNvPr>
          <p:cNvSpPr txBox="1"/>
          <p:nvPr/>
        </p:nvSpPr>
        <p:spPr>
          <a:xfrm>
            <a:off x="14642684" y="7515406"/>
            <a:ext cx="2069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Kurz </a:t>
            </a:r>
            <a:r>
              <a:rPr lang="en-US" sz="20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cudzieho</a:t>
            </a:r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jazyka</a:t>
            </a:r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- EN,DE,NL,FR</a:t>
            </a:r>
            <a:endParaRPr lang="ru-RU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557A84BC-D0BD-F683-2EA1-F4A444AF1CDC}"/>
              </a:ext>
            </a:extLst>
          </p:cNvPr>
          <p:cNvSpPr txBox="1"/>
          <p:nvPr/>
        </p:nvSpPr>
        <p:spPr>
          <a:xfrm>
            <a:off x="4834673" y="7515406"/>
            <a:ext cx="2069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Jazdy</a:t>
            </a:r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na</a:t>
            </a:r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certifikovanom</a:t>
            </a:r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simulátore</a:t>
            </a:r>
            <a:endParaRPr lang="en-US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8" name="Прямоугольник: скругленные углы 82">
            <a:extLst>
              <a:ext uri="{FF2B5EF4-FFF2-40B4-BE49-F238E27FC236}">
                <a16:creationId xmlns:a16="http://schemas.microsoft.com/office/drawing/2014/main" id="{57C83319-22D2-483E-8490-D25B512F2BF1}"/>
              </a:ext>
            </a:extLst>
          </p:cNvPr>
          <p:cNvSpPr/>
          <p:nvPr/>
        </p:nvSpPr>
        <p:spPr>
          <a:xfrm>
            <a:off x="1132849" y="7347684"/>
            <a:ext cx="2867947" cy="1303574"/>
          </a:xfrm>
          <a:prstGeom prst="roundRect">
            <a:avLst>
              <a:gd name="adj" fmla="val 2987"/>
            </a:avLst>
          </a:prstGeom>
          <a:gradFill flip="none" rotWithShape="1">
            <a:gsLst>
              <a:gs pos="0">
                <a:schemeClr val="bg2">
                  <a:alpha val="79000"/>
                </a:schemeClr>
              </a:gs>
              <a:gs pos="100000">
                <a:schemeClr val="bg2">
                  <a:alpha val="92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8575">
            <a:solidFill>
              <a:schemeClr val="bg2">
                <a:alpha val="51000"/>
              </a:schemeClr>
            </a:solidFill>
          </a:ln>
          <a:effectLst>
            <a:outerShdw blurRad="927100" dist="279400" dir="13200000" algn="br" rotWithShape="0">
              <a:schemeClr val="bg2">
                <a:alpha val="5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37526390-0414-E35F-A401-86BF6C0F1BAA}"/>
              </a:ext>
            </a:extLst>
          </p:cNvPr>
          <p:cNvSpPr txBox="1"/>
          <p:nvPr/>
        </p:nvSpPr>
        <p:spPr>
          <a:xfrm>
            <a:off x="1543106" y="7515407"/>
            <a:ext cx="2069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Odborník</a:t>
            </a:r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na</a:t>
            </a:r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prepravu</a:t>
            </a:r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cestujúcich</a:t>
            </a:r>
            <a:endParaRPr lang="en-US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20" name="Прямоугольник: скругленные углы 82">
            <a:extLst>
              <a:ext uri="{FF2B5EF4-FFF2-40B4-BE49-F238E27FC236}">
                <a16:creationId xmlns:a16="http://schemas.microsoft.com/office/drawing/2014/main" id="{3AD88F5C-7E4C-D46C-CBC7-8EA33E35BABD}"/>
              </a:ext>
            </a:extLst>
          </p:cNvPr>
          <p:cNvSpPr/>
          <p:nvPr/>
        </p:nvSpPr>
        <p:spPr>
          <a:xfrm>
            <a:off x="4435267" y="3840720"/>
            <a:ext cx="2867947" cy="1303574"/>
          </a:xfrm>
          <a:prstGeom prst="roundRect">
            <a:avLst>
              <a:gd name="adj" fmla="val 2987"/>
            </a:avLst>
          </a:prstGeom>
          <a:solidFill>
            <a:srgbClr val="1E66A4"/>
          </a:solidFill>
          <a:ln w="28575">
            <a:solidFill>
              <a:schemeClr val="bg2">
                <a:alpha val="51000"/>
              </a:schemeClr>
            </a:solidFill>
          </a:ln>
          <a:effectLst>
            <a:outerShdw blurRad="927100" dist="279400" dir="13200000" algn="br" rotWithShape="0">
              <a:schemeClr val="bg2">
                <a:alpha val="5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: скругленные углы 83">
            <a:extLst>
              <a:ext uri="{FF2B5EF4-FFF2-40B4-BE49-F238E27FC236}">
                <a16:creationId xmlns:a16="http://schemas.microsoft.com/office/drawing/2014/main" id="{1DD89AE5-B901-701C-B150-A65DED4DA252}"/>
              </a:ext>
            </a:extLst>
          </p:cNvPr>
          <p:cNvSpPr/>
          <p:nvPr/>
        </p:nvSpPr>
        <p:spPr>
          <a:xfrm>
            <a:off x="7710026" y="3840720"/>
            <a:ext cx="2867947" cy="1303574"/>
          </a:xfrm>
          <a:prstGeom prst="roundRect">
            <a:avLst>
              <a:gd name="adj" fmla="val 2987"/>
            </a:avLst>
          </a:prstGeom>
          <a:gradFill flip="none" rotWithShape="1">
            <a:gsLst>
              <a:gs pos="0">
                <a:schemeClr val="bg2">
                  <a:alpha val="79000"/>
                </a:schemeClr>
              </a:gs>
              <a:gs pos="100000">
                <a:schemeClr val="bg2">
                  <a:alpha val="92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8575">
            <a:solidFill>
              <a:schemeClr val="bg2">
                <a:alpha val="51000"/>
              </a:schemeClr>
            </a:solidFill>
          </a:ln>
          <a:effectLst>
            <a:outerShdw blurRad="927100" dist="279400" dir="13200000" algn="br" rotWithShape="0">
              <a:schemeClr val="bg2">
                <a:alpha val="5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: скругленные углы 84">
            <a:extLst>
              <a:ext uri="{FF2B5EF4-FFF2-40B4-BE49-F238E27FC236}">
                <a16:creationId xmlns:a16="http://schemas.microsoft.com/office/drawing/2014/main" id="{2AD59AF8-833F-9E57-6168-BA82A8B6242E}"/>
              </a:ext>
            </a:extLst>
          </p:cNvPr>
          <p:cNvSpPr/>
          <p:nvPr/>
        </p:nvSpPr>
        <p:spPr>
          <a:xfrm>
            <a:off x="10984782" y="3840720"/>
            <a:ext cx="2867947" cy="1303574"/>
          </a:xfrm>
          <a:prstGeom prst="roundRect">
            <a:avLst>
              <a:gd name="adj" fmla="val 2987"/>
            </a:avLst>
          </a:prstGeom>
          <a:gradFill flip="none" rotWithShape="1">
            <a:gsLst>
              <a:gs pos="0">
                <a:schemeClr val="bg2">
                  <a:alpha val="79000"/>
                </a:schemeClr>
              </a:gs>
              <a:gs pos="100000">
                <a:schemeClr val="bg2">
                  <a:alpha val="92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8575">
            <a:solidFill>
              <a:schemeClr val="bg2">
                <a:alpha val="51000"/>
              </a:schemeClr>
            </a:solidFill>
          </a:ln>
          <a:effectLst>
            <a:outerShdw blurRad="927100" dist="279400" dir="13200000" algn="br" rotWithShape="0">
              <a:schemeClr val="bg2">
                <a:alpha val="5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: скругленные углы 85">
            <a:extLst>
              <a:ext uri="{FF2B5EF4-FFF2-40B4-BE49-F238E27FC236}">
                <a16:creationId xmlns:a16="http://schemas.microsoft.com/office/drawing/2014/main" id="{C17491B2-01D4-7375-C00B-F1774AEE6089}"/>
              </a:ext>
            </a:extLst>
          </p:cNvPr>
          <p:cNvSpPr/>
          <p:nvPr/>
        </p:nvSpPr>
        <p:spPr>
          <a:xfrm>
            <a:off x="14259538" y="3840720"/>
            <a:ext cx="2867947" cy="1303574"/>
          </a:xfrm>
          <a:prstGeom prst="roundRect">
            <a:avLst>
              <a:gd name="adj" fmla="val 2987"/>
            </a:avLst>
          </a:prstGeom>
          <a:gradFill flip="none" rotWithShape="1">
            <a:gsLst>
              <a:gs pos="0">
                <a:schemeClr val="bg2">
                  <a:alpha val="79000"/>
                </a:schemeClr>
              </a:gs>
              <a:gs pos="100000">
                <a:schemeClr val="bg2">
                  <a:alpha val="92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8575">
            <a:solidFill>
              <a:schemeClr val="bg2">
                <a:alpha val="51000"/>
              </a:schemeClr>
            </a:solidFill>
          </a:ln>
          <a:effectLst>
            <a:outerShdw blurRad="927100" dist="279400" dir="13200000" algn="br" rotWithShape="0">
              <a:schemeClr val="bg2">
                <a:alpha val="5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0A1DE5C5-3C5D-445B-9187-3AA11719F8E7}"/>
              </a:ext>
            </a:extLst>
          </p:cNvPr>
          <p:cNvSpPr txBox="1"/>
          <p:nvPr/>
        </p:nvSpPr>
        <p:spPr>
          <a:xfrm>
            <a:off x="8129310" y="4181153"/>
            <a:ext cx="2069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Kapitánsky</a:t>
            </a:r>
            <a:r>
              <a:rPr lang="de-DE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kurz – EU B patent</a:t>
            </a:r>
          </a:p>
        </p:txBody>
      </p:sp>
      <p:sp>
        <p:nvSpPr>
          <p:cNvPr id="27" name="TextBox 24">
            <a:extLst>
              <a:ext uri="{FF2B5EF4-FFF2-40B4-BE49-F238E27FC236}">
                <a16:creationId xmlns:a16="http://schemas.microsoft.com/office/drawing/2014/main" id="{3107F106-30AB-E156-1F30-FBABCBEC66DF}"/>
              </a:ext>
            </a:extLst>
          </p:cNvPr>
          <p:cNvSpPr txBox="1"/>
          <p:nvPr/>
        </p:nvSpPr>
        <p:spPr>
          <a:xfrm>
            <a:off x="11198526" y="4073743"/>
            <a:ext cx="25024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Praktické</a:t>
            </a:r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skúšky</a:t>
            </a:r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na</a:t>
            </a:r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kapitána</a:t>
            </a:r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EU B patent</a:t>
            </a:r>
          </a:p>
        </p:txBody>
      </p:sp>
      <p:sp>
        <p:nvSpPr>
          <p:cNvPr id="29" name="TextBox 27">
            <a:extLst>
              <a:ext uri="{FF2B5EF4-FFF2-40B4-BE49-F238E27FC236}">
                <a16:creationId xmlns:a16="http://schemas.microsoft.com/office/drawing/2014/main" id="{F3590B57-E16F-1149-962E-AF2C13B72EB6}"/>
              </a:ext>
            </a:extLst>
          </p:cNvPr>
          <p:cNvSpPr txBox="1"/>
          <p:nvPr/>
        </p:nvSpPr>
        <p:spPr>
          <a:xfrm>
            <a:off x="14664993" y="4181153"/>
            <a:ext cx="2069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Kapitánsky</a:t>
            </a:r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kurz</a:t>
            </a:r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- Radar patent</a:t>
            </a:r>
          </a:p>
        </p:txBody>
      </p:sp>
      <p:sp>
        <p:nvSpPr>
          <p:cNvPr id="30" name="TextBox 16">
            <a:extLst>
              <a:ext uri="{FF2B5EF4-FFF2-40B4-BE49-F238E27FC236}">
                <a16:creationId xmlns:a16="http://schemas.microsoft.com/office/drawing/2014/main" id="{7B4F3A2C-D220-3B5A-4E20-6C92F3698CE2}"/>
              </a:ext>
            </a:extLst>
          </p:cNvPr>
          <p:cNvSpPr txBox="1"/>
          <p:nvPr/>
        </p:nvSpPr>
        <p:spPr>
          <a:xfrm>
            <a:off x="4854554" y="4186502"/>
            <a:ext cx="2069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Výcvikový</a:t>
            </a:r>
            <a:r>
              <a:rPr lang="en-US" sz="20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endParaRPr lang="sk-SK" sz="2000"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  <a:p>
            <a:pPr algn="ctr"/>
            <a:r>
              <a:rPr lang="en-US" sz="2000" b="1" dirty="0" err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kurz</a:t>
            </a:r>
            <a:endParaRPr lang="ru-RU" sz="2000"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31" name="Прямоугольник: скругленные углы 82">
            <a:extLst>
              <a:ext uri="{FF2B5EF4-FFF2-40B4-BE49-F238E27FC236}">
                <a16:creationId xmlns:a16="http://schemas.microsoft.com/office/drawing/2014/main" id="{E775789B-392F-09A2-722A-17DFD9226B39}"/>
              </a:ext>
            </a:extLst>
          </p:cNvPr>
          <p:cNvSpPr/>
          <p:nvPr/>
        </p:nvSpPr>
        <p:spPr>
          <a:xfrm>
            <a:off x="1149109" y="3840720"/>
            <a:ext cx="2867947" cy="1303574"/>
          </a:xfrm>
          <a:prstGeom prst="roundRect">
            <a:avLst>
              <a:gd name="adj" fmla="val 2987"/>
            </a:avLst>
          </a:prstGeom>
          <a:gradFill flip="none" rotWithShape="1">
            <a:gsLst>
              <a:gs pos="0">
                <a:schemeClr val="bg2">
                  <a:alpha val="79000"/>
                </a:schemeClr>
              </a:gs>
              <a:gs pos="100000">
                <a:schemeClr val="bg2">
                  <a:alpha val="92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8575">
            <a:solidFill>
              <a:schemeClr val="bg2">
                <a:alpha val="51000"/>
              </a:schemeClr>
            </a:solidFill>
          </a:ln>
          <a:effectLst>
            <a:outerShdw blurRad="927100" dist="279400" dir="13200000" algn="br" rotWithShape="0">
              <a:schemeClr val="bg2">
                <a:alpha val="5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16">
            <a:extLst>
              <a:ext uri="{FF2B5EF4-FFF2-40B4-BE49-F238E27FC236}">
                <a16:creationId xmlns:a16="http://schemas.microsoft.com/office/drawing/2014/main" id="{4A8E6A8F-4D4E-67C7-288C-D3DE84449038}"/>
              </a:ext>
            </a:extLst>
          </p:cNvPr>
          <p:cNvSpPr txBox="1"/>
          <p:nvPr/>
        </p:nvSpPr>
        <p:spPr>
          <a:xfrm>
            <a:off x="1568396" y="4036687"/>
            <a:ext cx="2069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Základný</a:t>
            </a:r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bezpečnostný</a:t>
            </a:r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výcvik</a:t>
            </a:r>
            <a:endParaRPr lang="ru-RU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48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83" grpId="0" animBg="1"/>
      <p:bldP spid="84" grpId="0" animBg="1"/>
      <p:bldP spid="85" grpId="0" animBg="1"/>
      <p:bldP spid="86" grpId="0" animBg="1"/>
      <p:bldP spid="22" grpId="0"/>
      <p:bldP spid="25" grpId="0"/>
      <p:bldP spid="28" grpId="0"/>
      <p:bldP spid="17" grpId="0"/>
      <p:bldP spid="3" grpId="0" animBg="1"/>
      <p:bldP spid="6" grpId="0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8" grpId="0" animBg="1"/>
      <p:bldP spid="19" grpId="0"/>
      <p:bldP spid="20" grpId="0" animBg="1"/>
      <p:bldP spid="21" grpId="0" animBg="1"/>
      <p:bldP spid="23" grpId="0" animBg="1"/>
      <p:bldP spid="24" grpId="0" animBg="1"/>
      <p:bldP spid="26" grpId="0"/>
      <p:bldP spid="27" grpId="0"/>
      <p:bldP spid="29" grpId="0"/>
      <p:bldP spid="30" grpId="0"/>
      <p:bldP spid="31" grpId="0" animBg="1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Zástupný objekt pre obrázok 21">
            <a:extLst>
              <a:ext uri="{FF2B5EF4-FFF2-40B4-BE49-F238E27FC236}">
                <a16:creationId xmlns:a16="http://schemas.microsoft.com/office/drawing/2014/main" id="{59AC1847-60BF-C4B5-A68C-5E9D081C453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r="11765"/>
          <a:stretch/>
        </p:blipFill>
        <p:spPr/>
      </p:pic>
      <p:sp>
        <p:nvSpPr>
          <p:cNvPr id="6" name="TextBox 5"/>
          <p:cNvSpPr txBox="1"/>
          <p:nvPr/>
        </p:nvSpPr>
        <p:spPr>
          <a:xfrm>
            <a:off x="6666995" y="873561"/>
            <a:ext cx="104583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7000" dirty="0">
                <a:solidFill>
                  <a:schemeClr val="bg1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Základný </a:t>
            </a:r>
            <a:r>
              <a:rPr lang="sk-SK" sz="7000" dirty="0">
                <a:solidFill>
                  <a:schemeClr val="bg2"/>
                </a:solidFill>
                <a:highlight>
                  <a:srgbClr val="04C4DE"/>
                </a:highlight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bezpečnostný výcvik</a:t>
            </a:r>
            <a:endParaRPr lang="ru-RU" sz="7000" dirty="0">
              <a:solidFill>
                <a:schemeClr val="bg2"/>
              </a:solidFill>
              <a:highlight>
                <a:srgbClr val="04C4DE"/>
              </a:highlight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1578657" y="4859718"/>
            <a:ext cx="5546697" cy="3500744"/>
            <a:chOff x="12810691" y="5509039"/>
            <a:chExt cx="4314664" cy="3500744"/>
          </a:xfrm>
        </p:grpSpPr>
        <p:sp>
          <p:nvSpPr>
            <p:cNvPr id="9" name="TextBox 8"/>
            <p:cNvSpPr txBox="1"/>
            <p:nvPr/>
          </p:nvSpPr>
          <p:spPr>
            <a:xfrm>
              <a:off x="12810692" y="6289423"/>
              <a:ext cx="4314663" cy="2720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0000">
                <a:lnSpc>
                  <a:spcPct val="150000"/>
                </a:lnSpc>
              </a:pP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Získaním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prvej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služobnej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lodníckej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knižky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môžete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odštartovať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Vašu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novú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kariéru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v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oblasti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riečnej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osobnej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a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nákladnej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lodnej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dopravy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. </a:t>
              </a:r>
              <a:endParaRPr lang="sk-SK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  <a:p>
              <a:pPr defTabSz="360000">
                <a:lnSpc>
                  <a:spcPct val="150000"/>
                </a:lnSpc>
              </a:pPr>
              <a:endParaRPr lang="sk-SK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  <a:p>
              <a:pPr defTabSz="360000">
                <a:lnSpc>
                  <a:spcPct val="150000"/>
                </a:lnSpc>
              </a:pPr>
              <a:r>
                <a:rPr lang="en-US" b="1" dirty="0">
                  <a:solidFill>
                    <a:schemeClr val="bg1"/>
                  </a:solidFill>
                  <a:latin typeface="Montserrat" panose="00000500000000000000" pitchFamily="50" charset="-18"/>
                  <a:ea typeface="Roboto Light" panose="02000000000000000000" pitchFamily="2" charset="0"/>
                  <a:cs typeface="Open Sans Light" panose="020B0306030504020204" pitchFamily="34" charset="0"/>
                </a:rPr>
                <a:t>Preto je </a:t>
              </a:r>
              <a:r>
                <a:rPr lang="en-US" b="1" dirty="0" err="1">
                  <a:solidFill>
                    <a:schemeClr val="bg1"/>
                  </a:solidFill>
                  <a:latin typeface="Montserrat" panose="00000500000000000000" pitchFamily="50" charset="-18"/>
                  <a:ea typeface="Roboto Light" panose="02000000000000000000" pitchFamily="2" charset="0"/>
                  <a:cs typeface="Open Sans Light" panose="020B0306030504020204" pitchFamily="34" charset="0"/>
                </a:rPr>
                <a:t>základný</a:t>
              </a:r>
              <a:r>
                <a:rPr lang="en-US" b="1" dirty="0">
                  <a:solidFill>
                    <a:schemeClr val="bg1"/>
                  </a:solidFill>
                  <a:latin typeface="Montserrat" panose="00000500000000000000" pitchFamily="50" charset="-18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Montserrat" panose="00000500000000000000" pitchFamily="50" charset="-18"/>
                  <a:ea typeface="Roboto Light" panose="02000000000000000000" pitchFamily="2" charset="0"/>
                  <a:cs typeface="Open Sans Light" panose="020B0306030504020204" pitchFamily="34" charset="0"/>
                </a:rPr>
                <a:t>bezpečnostný</a:t>
              </a:r>
              <a:r>
                <a:rPr lang="en-US" b="1" dirty="0">
                  <a:solidFill>
                    <a:schemeClr val="bg1"/>
                  </a:solidFill>
                  <a:latin typeface="Montserrat" panose="00000500000000000000" pitchFamily="50" charset="-18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Montserrat" panose="00000500000000000000" pitchFamily="50" charset="-18"/>
                  <a:ea typeface="Roboto Light" panose="02000000000000000000" pitchFamily="2" charset="0"/>
                  <a:cs typeface="Open Sans Light" panose="020B0306030504020204" pitchFamily="34" charset="0"/>
                </a:rPr>
                <a:t>výcvik</a:t>
              </a:r>
              <a:r>
                <a:rPr lang="en-US" b="1" dirty="0">
                  <a:solidFill>
                    <a:schemeClr val="bg1"/>
                  </a:solidFill>
                  <a:latin typeface="Montserrat" panose="00000500000000000000" pitchFamily="50" charset="-18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Montserrat" panose="00000500000000000000" pitchFamily="50" charset="-18"/>
                  <a:ea typeface="Roboto Light" panose="02000000000000000000" pitchFamily="2" charset="0"/>
                  <a:cs typeface="Open Sans Light" panose="020B0306030504020204" pitchFamily="34" charset="0"/>
                </a:rPr>
                <a:t>úplne</a:t>
              </a:r>
              <a:r>
                <a:rPr lang="en-US" b="1" dirty="0">
                  <a:solidFill>
                    <a:schemeClr val="bg1"/>
                  </a:solidFill>
                  <a:latin typeface="Montserrat" panose="00000500000000000000" pitchFamily="50" charset="-18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Montserrat" panose="00000500000000000000" pitchFamily="50" charset="-18"/>
                  <a:ea typeface="Roboto Light" panose="02000000000000000000" pitchFamily="2" charset="0"/>
                  <a:cs typeface="Open Sans Light" panose="020B0306030504020204" pitchFamily="34" charset="0"/>
                </a:rPr>
                <a:t>prvý</a:t>
              </a:r>
              <a:r>
                <a:rPr lang="en-US" b="1" dirty="0">
                  <a:solidFill>
                    <a:schemeClr val="bg1"/>
                  </a:solidFill>
                  <a:latin typeface="Montserrat" panose="00000500000000000000" pitchFamily="50" charset="-18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Montserrat" panose="00000500000000000000" pitchFamily="50" charset="-18"/>
                  <a:ea typeface="Roboto Light" panose="02000000000000000000" pitchFamily="2" charset="0"/>
                  <a:cs typeface="Open Sans Light" panose="020B0306030504020204" pitchFamily="34" charset="0"/>
                </a:rPr>
                <a:t>krok</a:t>
              </a:r>
              <a:r>
                <a:rPr lang="en-US" b="1" dirty="0">
                  <a:solidFill>
                    <a:schemeClr val="bg1"/>
                  </a:solidFill>
                  <a:latin typeface="Montserrat" panose="00000500000000000000" pitchFamily="50" charset="-18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Montserrat" panose="00000500000000000000" pitchFamily="50" charset="-18"/>
                  <a:ea typeface="Roboto Light" panose="02000000000000000000" pitchFamily="2" charset="0"/>
                  <a:cs typeface="Open Sans Light" panose="020B0306030504020204" pitchFamily="34" charset="0"/>
                </a:rPr>
                <a:t>ktorý</a:t>
              </a:r>
              <a:r>
                <a:rPr lang="en-US" b="1" dirty="0">
                  <a:solidFill>
                    <a:schemeClr val="bg1"/>
                  </a:solidFill>
                  <a:latin typeface="Montserrat" panose="00000500000000000000" pitchFamily="50" charset="-18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Montserrat" panose="00000500000000000000" pitchFamily="50" charset="-18"/>
                  <a:ea typeface="Roboto Light" panose="02000000000000000000" pitchFamily="2" charset="0"/>
                  <a:cs typeface="Open Sans Light" panose="020B0306030504020204" pitchFamily="34" charset="0"/>
                </a:rPr>
                <a:t>treba</a:t>
              </a:r>
              <a:r>
                <a:rPr lang="en-US" b="1" dirty="0">
                  <a:solidFill>
                    <a:schemeClr val="bg1"/>
                  </a:solidFill>
                  <a:latin typeface="Montserrat" panose="00000500000000000000" pitchFamily="50" charset="-18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Montserrat" panose="00000500000000000000" pitchFamily="50" charset="-18"/>
                  <a:ea typeface="Roboto Light" panose="02000000000000000000" pitchFamily="2" charset="0"/>
                  <a:cs typeface="Open Sans Light" panose="020B0306030504020204" pitchFamily="34" charset="0"/>
                </a:rPr>
                <a:t>absolvovať</a:t>
              </a:r>
              <a:r>
                <a:rPr lang="en-US" b="1" dirty="0">
                  <a:solidFill>
                    <a:schemeClr val="bg1"/>
                  </a:solidFill>
                  <a:latin typeface="Montserrat" panose="00000500000000000000" pitchFamily="50" charset="-18"/>
                  <a:ea typeface="Roboto Light" panose="02000000000000000000" pitchFamily="2" charset="0"/>
                  <a:cs typeface="Open Sans Light" panose="020B0306030504020204" pitchFamily="34" charset="0"/>
                </a:rPr>
                <a:t>…</a:t>
              </a:r>
              <a:endParaRPr lang="ru-RU" b="1" spc="-150" dirty="0">
                <a:solidFill>
                  <a:schemeClr val="bg1"/>
                </a:solidFill>
                <a:latin typeface="Montserrat" panose="00000500000000000000" pitchFamily="50" charset="-18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810691" y="5509039"/>
              <a:ext cx="390129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Kľúč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k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vašej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kariére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lodníka</a:t>
              </a:r>
              <a:endParaRPr lang="ru-RU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9" name="Полилиния 28"/>
          <p:cNvSpPr/>
          <p:nvPr/>
        </p:nvSpPr>
        <p:spPr>
          <a:xfrm>
            <a:off x="1538733" y="6306234"/>
            <a:ext cx="6389124" cy="3982354"/>
          </a:xfrm>
          <a:custGeom>
            <a:avLst/>
            <a:gdLst>
              <a:gd name="connsiteX0" fmla="*/ 1698523 w 6389124"/>
              <a:gd name="connsiteY0" fmla="*/ 0 h 3982354"/>
              <a:gd name="connsiteX1" fmla="*/ 1782316 w 6389124"/>
              <a:gd name="connsiteY1" fmla="*/ 2264 h 3982354"/>
              <a:gd name="connsiteX2" fmla="*/ 1863845 w 6389124"/>
              <a:gd name="connsiteY2" fmla="*/ 6792 h 3982354"/>
              <a:gd name="connsiteX3" fmla="*/ 1945374 w 6389124"/>
              <a:gd name="connsiteY3" fmla="*/ 15846 h 3982354"/>
              <a:gd name="connsiteX4" fmla="*/ 2026903 w 6389124"/>
              <a:gd name="connsiteY4" fmla="*/ 29429 h 3982354"/>
              <a:gd name="connsiteX5" fmla="*/ 2106168 w 6389124"/>
              <a:gd name="connsiteY5" fmla="*/ 45275 h 3982354"/>
              <a:gd name="connsiteX6" fmla="*/ 2185431 w 6389124"/>
              <a:gd name="connsiteY6" fmla="*/ 70176 h 3982354"/>
              <a:gd name="connsiteX7" fmla="*/ 2262432 w 6389124"/>
              <a:gd name="connsiteY7" fmla="*/ 92813 h 3982354"/>
              <a:gd name="connsiteX8" fmla="*/ 2341696 w 6389124"/>
              <a:gd name="connsiteY8" fmla="*/ 124505 h 3982354"/>
              <a:gd name="connsiteX9" fmla="*/ 2418696 w 6389124"/>
              <a:gd name="connsiteY9" fmla="*/ 156197 h 3982354"/>
              <a:gd name="connsiteX10" fmla="*/ 2493431 w 6389124"/>
              <a:gd name="connsiteY10" fmla="*/ 192416 h 3982354"/>
              <a:gd name="connsiteX11" fmla="*/ 2565901 w 6389124"/>
              <a:gd name="connsiteY11" fmla="*/ 233163 h 3982354"/>
              <a:gd name="connsiteX12" fmla="*/ 2636106 w 6389124"/>
              <a:gd name="connsiteY12" fmla="*/ 278438 h 3982354"/>
              <a:gd name="connsiteX13" fmla="*/ 2706312 w 6389124"/>
              <a:gd name="connsiteY13" fmla="*/ 325976 h 3982354"/>
              <a:gd name="connsiteX14" fmla="*/ 2774253 w 6389124"/>
              <a:gd name="connsiteY14" fmla="*/ 380305 h 3982354"/>
              <a:gd name="connsiteX15" fmla="*/ 2839929 w 6389124"/>
              <a:gd name="connsiteY15" fmla="*/ 436898 h 3982354"/>
              <a:gd name="connsiteX16" fmla="*/ 2903340 w 6389124"/>
              <a:gd name="connsiteY16" fmla="*/ 495754 h 3982354"/>
              <a:gd name="connsiteX17" fmla="*/ 6389124 w 6389124"/>
              <a:gd name="connsiteY17" fmla="*/ 3982354 h 3982354"/>
              <a:gd name="connsiteX18" fmla="*/ 1576149 w 6389124"/>
              <a:gd name="connsiteY18" fmla="*/ 3982354 h 3982354"/>
              <a:gd name="connsiteX19" fmla="*/ 495968 w 6389124"/>
              <a:gd name="connsiteY19" fmla="*/ 2902084 h 3982354"/>
              <a:gd name="connsiteX20" fmla="*/ 437087 w 6389124"/>
              <a:gd name="connsiteY20" fmla="*/ 2838700 h 3982354"/>
              <a:gd name="connsiteX21" fmla="*/ 380469 w 6389124"/>
              <a:gd name="connsiteY21" fmla="*/ 2773052 h 3982354"/>
              <a:gd name="connsiteX22" fmla="*/ 328381 w 6389124"/>
              <a:gd name="connsiteY22" fmla="*/ 2705141 h 3982354"/>
              <a:gd name="connsiteX23" fmla="*/ 280822 w 6389124"/>
              <a:gd name="connsiteY23" fmla="*/ 2634966 h 3982354"/>
              <a:gd name="connsiteX24" fmla="*/ 235529 w 6389124"/>
              <a:gd name="connsiteY24" fmla="*/ 2564791 h 3982354"/>
              <a:gd name="connsiteX25" fmla="*/ 194765 w 6389124"/>
              <a:gd name="connsiteY25" fmla="*/ 2492352 h 3982354"/>
              <a:gd name="connsiteX26" fmla="*/ 158530 w 6389124"/>
              <a:gd name="connsiteY26" fmla="*/ 2415385 h 3982354"/>
              <a:gd name="connsiteX27" fmla="*/ 124559 w 6389124"/>
              <a:gd name="connsiteY27" fmla="*/ 2338419 h 3982354"/>
              <a:gd name="connsiteX28" fmla="*/ 95118 w 6389124"/>
              <a:gd name="connsiteY28" fmla="*/ 2261453 h 3982354"/>
              <a:gd name="connsiteX29" fmla="*/ 72471 w 6389124"/>
              <a:gd name="connsiteY29" fmla="*/ 2184486 h 3982354"/>
              <a:gd name="connsiteX30" fmla="*/ 47559 w 6389124"/>
              <a:gd name="connsiteY30" fmla="*/ 2102993 h 3982354"/>
              <a:gd name="connsiteX31" fmla="*/ 31706 w 6389124"/>
              <a:gd name="connsiteY31" fmla="*/ 2023762 h 3982354"/>
              <a:gd name="connsiteX32" fmla="*/ 18118 w 6389124"/>
              <a:gd name="connsiteY32" fmla="*/ 1944532 h 3982354"/>
              <a:gd name="connsiteX33" fmla="*/ 9060 w 6389124"/>
              <a:gd name="connsiteY33" fmla="*/ 1863039 h 3982354"/>
              <a:gd name="connsiteX34" fmla="*/ 4530 w 6389124"/>
              <a:gd name="connsiteY34" fmla="*/ 1779281 h 3982354"/>
              <a:gd name="connsiteX35" fmla="*/ 0 w 6389124"/>
              <a:gd name="connsiteY35" fmla="*/ 1697787 h 3982354"/>
              <a:gd name="connsiteX36" fmla="*/ 4530 w 6389124"/>
              <a:gd name="connsiteY36" fmla="*/ 1618557 h 3982354"/>
              <a:gd name="connsiteX37" fmla="*/ 9060 w 6389124"/>
              <a:gd name="connsiteY37" fmla="*/ 1534800 h 3982354"/>
              <a:gd name="connsiteX38" fmla="*/ 18118 w 6389124"/>
              <a:gd name="connsiteY38" fmla="*/ 1453306 h 3982354"/>
              <a:gd name="connsiteX39" fmla="*/ 31706 w 6389124"/>
              <a:gd name="connsiteY39" fmla="*/ 1374076 h 3982354"/>
              <a:gd name="connsiteX40" fmla="*/ 47559 w 6389124"/>
              <a:gd name="connsiteY40" fmla="*/ 1292582 h 3982354"/>
              <a:gd name="connsiteX41" fmla="*/ 72471 w 6389124"/>
              <a:gd name="connsiteY41" fmla="*/ 1213352 h 3982354"/>
              <a:gd name="connsiteX42" fmla="*/ 95118 w 6389124"/>
              <a:gd name="connsiteY42" fmla="*/ 1134122 h 3982354"/>
              <a:gd name="connsiteX43" fmla="*/ 124559 w 6389124"/>
              <a:gd name="connsiteY43" fmla="*/ 1059419 h 3982354"/>
              <a:gd name="connsiteX44" fmla="*/ 158530 w 6389124"/>
              <a:gd name="connsiteY44" fmla="*/ 980189 h 3982354"/>
              <a:gd name="connsiteX45" fmla="*/ 194765 w 6389124"/>
              <a:gd name="connsiteY45" fmla="*/ 905487 h 3982354"/>
              <a:gd name="connsiteX46" fmla="*/ 235529 w 6389124"/>
              <a:gd name="connsiteY46" fmla="*/ 833048 h 3982354"/>
              <a:gd name="connsiteX47" fmla="*/ 280822 w 6389124"/>
              <a:gd name="connsiteY47" fmla="*/ 762873 h 3982354"/>
              <a:gd name="connsiteX48" fmla="*/ 328381 w 6389124"/>
              <a:gd name="connsiteY48" fmla="*/ 692697 h 3982354"/>
              <a:gd name="connsiteX49" fmla="*/ 380469 w 6389124"/>
              <a:gd name="connsiteY49" fmla="*/ 624786 h 3982354"/>
              <a:gd name="connsiteX50" fmla="*/ 437087 w 6389124"/>
              <a:gd name="connsiteY50" fmla="*/ 559138 h 3982354"/>
              <a:gd name="connsiteX51" fmla="*/ 495968 w 6389124"/>
              <a:gd name="connsiteY51" fmla="*/ 495754 h 3982354"/>
              <a:gd name="connsiteX52" fmla="*/ 559380 w 6389124"/>
              <a:gd name="connsiteY52" fmla="*/ 436898 h 3982354"/>
              <a:gd name="connsiteX53" fmla="*/ 625056 w 6389124"/>
              <a:gd name="connsiteY53" fmla="*/ 380305 h 3982354"/>
              <a:gd name="connsiteX54" fmla="*/ 692998 w 6389124"/>
              <a:gd name="connsiteY54" fmla="*/ 325976 h 3982354"/>
              <a:gd name="connsiteX55" fmla="*/ 765468 w 6389124"/>
              <a:gd name="connsiteY55" fmla="*/ 278438 h 3982354"/>
              <a:gd name="connsiteX56" fmla="*/ 835674 w 6389124"/>
              <a:gd name="connsiteY56" fmla="*/ 233163 h 3982354"/>
              <a:gd name="connsiteX57" fmla="*/ 908144 w 6389124"/>
              <a:gd name="connsiteY57" fmla="*/ 192416 h 3982354"/>
              <a:gd name="connsiteX58" fmla="*/ 982879 w 6389124"/>
              <a:gd name="connsiteY58" fmla="*/ 156197 h 3982354"/>
              <a:gd name="connsiteX59" fmla="*/ 1057614 w 6389124"/>
              <a:gd name="connsiteY59" fmla="*/ 124505 h 3982354"/>
              <a:gd name="connsiteX60" fmla="*/ 1134612 w 6389124"/>
              <a:gd name="connsiteY60" fmla="*/ 92813 h 3982354"/>
              <a:gd name="connsiteX61" fmla="*/ 1216141 w 6389124"/>
              <a:gd name="connsiteY61" fmla="*/ 70176 h 3982354"/>
              <a:gd name="connsiteX62" fmla="*/ 1295407 w 6389124"/>
              <a:gd name="connsiteY62" fmla="*/ 45275 h 3982354"/>
              <a:gd name="connsiteX63" fmla="*/ 1374671 w 6389124"/>
              <a:gd name="connsiteY63" fmla="*/ 29429 h 3982354"/>
              <a:gd name="connsiteX64" fmla="*/ 1453935 w 6389124"/>
              <a:gd name="connsiteY64" fmla="*/ 15846 h 3982354"/>
              <a:gd name="connsiteX65" fmla="*/ 1537729 w 6389124"/>
              <a:gd name="connsiteY65" fmla="*/ 6792 h 3982354"/>
              <a:gd name="connsiteX66" fmla="*/ 1619258 w 6389124"/>
              <a:gd name="connsiteY66" fmla="*/ 2264 h 3982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6389124" h="3982354">
                <a:moveTo>
                  <a:pt x="1698523" y="0"/>
                </a:moveTo>
                <a:lnTo>
                  <a:pt x="1782316" y="2264"/>
                </a:lnTo>
                <a:lnTo>
                  <a:pt x="1863845" y="6792"/>
                </a:lnTo>
                <a:lnTo>
                  <a:pt x="1945374" y="15846"/>
                </a:lnTo>
                <a:lnTo>
                  <a:pt x="2026903" y="29429"/>
                </a:lnTo>
                <a:lnTo>
                  <a:pt x="2106168" y="45275"/>
                </a:lnTo>
                <a:lnTo>
                  <a:pt x="2185431" y="70176"/>
                </a:lnTo>
                <a:lnTo>
                  <a:pt x="2262432" y="92813"/>
                </a:lnTo>
                <a:lnTo>
                  <a:pt x="2341696" y="124505"/>
                </a:lnTo>
                <a:lnTo>
                  <a:pt x="2418696" y="156197"/>
                </a:lnTo>
                <a:lnTo>
                  <a:pt x="2493431" y="192416"/>
                </a:lnTo>
                <a:lnTo>
                  <a:pt x="2565901" y="233163"/>
                </a:lnTo>
                <a:lnTo>
                  <a:pt x="2636106" y="278438"/>
                </a:lnTo>
                <a:lnTo>
                  <a:pt x="2706312" y="325976"/>
                </a:lnTo>
                <a:lnTo>
                  <a:pt x="2774253" y="380305"/>
                </a:lnTo>
                <a:lnTo>
                  <a:pt x="2839929" y="436898"/>
                </a:lnTo>
                <a:lnTo>
                  <a:pt x="2903340" y="495754"/>
                </a:lnTo>
                <a:lnTo>
                  <a:pt x="6389124" y="3982354"/>
                </a:lnTo>
                <a:lnTo>
                  <a:pt x="1576149" y="3982354"/>
                </a:lnTo>
                <a:lnTo>
                  <a:pt x="495968" y="2902084"/>
                </a:lnTo>
                <a:lnTo>
                  <a:pt x="437087" y="2838700"/>
                </a:lnTo>
                <a:lnTo>
                  <a:pt x="380469" y="2773052"/>
                </a:lnTo>
                <a:lnTo>
                  <a:pt x="328381" y="2705141"/>
                </a:lnTo>
                <a:lnTo>
                  <a:pt x="280822" y="2634966"/>
                </a:lnTo>
                <a:lnTo>
                  <a:pt x="235529" y="2564791"/>
                </a:lnTo>
                <a:lnTo>
                  <a:pt x="194765" y="2492352"/>
                </a:lnTo>
                <a:lnTo>
                  <a:pt x="158530" y="2415385"/>
                </a:lnTo>
                <a:lnTo>
                  <a:pt x="124559" y="2338419"/>
                </a:lnTo>
                <a:lnTo>
                  <a:pt x="95118" y="2261453"/>
                </a:lnTo>
                <a:lnTo>
                  <a:pt x="72471" y="2184486"/>
                </a:lnTo>
                <a:lnTo>
                  <a:pt x="47559" y="2102993"/>
                </a:lnTo>
                <a:lnTo>
                  <a:pt x="31706" y="2023762"/>
                </a:lnTo>
                <a:lnTo>
                  <a:pt x="18118" y="1944532"/>
                </a:lnTo>
                <a:lnTo>
                  <a:pt x="9060" y="1863039"/>
                </a:lnTo>
                <a:lnTo>
                  <a:pt x="4530" y="1779281"/>
                </a:lnTo>
                <a:lnTo>
                  <a:pt x="0" y="1697787"/>
                </a:lnTo>
                <a:lnTo>
                  <a:pt x="4530" y="1618557"/>
                </a:lnTo>
                <a:lnTo>
                  <a:pt x="9060" y="1534800"/>
                </a:lnTo>
                <a:lnTo>
                  <a:pt x="18118" y="1453306"/>
                </a:lnTo>
                <a:lnTo>
                  <a:pt x="31706" y="1374076"/>
                </a:lnTo>
                <a:lnTo>
                  <a:pt x="47559" y="1292582"/>
                </a:lnTo>
                <a:lnTo>
                  <a:pt x="72471" y="1213352"/>
                </a:lnTo>
                <a:lnTo>
                  <a:pt x="95118" y="1134122"/>
                </a:lnTo>
                <a:lnTo>
                  <a:pt x="124559" y="1059419"/>
                </a:lnTo>
                <a:lnTo>
                  <a:pt x="158530" y="980189"/>
                </a:lnTo>
                <a:lnTo>
                  <a:pt x="194765" y="905487"/>
                </a:lnTo>
                <a:lnTo>
                  <a:pt x="235529" y="833048"/>
                </a:lnTo>
                <a:lnTo>
                  <a:pt x="280822" y="762873"/>
                </a:lnTo>
                <a:lnTo>
                  <a:pt x="328381" y="692697"/>
                </a:lnTo>
                <a:lnTo>
                  <a:pt x="380469" y="624786"/>
                </a:lnTo>
                <a:lnTo>
                  <a:pt x="437087" y="559138"/>
                </a:lnTo>
                <a:lnTo>
                  <a:pt x="495968" y="495754"/>
                </a:lnTo>
                <a:lnTo>
                  <a:pt x="559380" y="436898"/>
                </a:lnTo>
                <a:lnTo>
                  <a:pt x="625056" y="380305"/>
                </a:lnTo>
                <a:lnTo>
                  <a:pt x="692998" y="325976"/>
                </a:lnTo>
                <a:lnTo>
                  <a:pt x="765468" y="278438"/>
                </a:lnTo>
                <a:lnTo>
                  <a:pt x="835674" y="233163"/>
                </a:lnTo>
                <a:lnTo>
                  <a:pt x="908144" y="192416"/>
                </a:lnTo>
                <a:lnTo>
                  <a:pt x="982879" y="156197"/>
                </a:lnTo>
                <a:lnTo>
                  <a:pt x="1057614" y="124505"/>
                </a:lnTo>
                <a:lnTo>
                  <a:pt x="1134612" y="92813"/>
                </a:lnTo>
                <a:lnTo>
                  <a:pt x="1216141" y="70176"/>
                </a:lnTo>
                <a:lnTo>
                  <a:pt x="1295407" y="45275"/>
                </a:lnTo>
                <a:lnTo>
                  <a:pt x="1374671" y="29429"/>
                </a:lnTo>
                <a:lnTo>
                  <a:pt x="1453935" y="15846"/>
                </a:lnTo>
                <a:lnTo>
                  <a:pt x="1537729" y="6792"/>
                </a:lnTo>
                <a:lnTo>
                  <a:pt x="1619258" y="2264"/>
                </a:lnTo>
                <a:close/>
              </a:path>
            </a:pathLst>
          </a:custGeom>
          <a:solidFill>
            <a:srgbClr val="04C4DE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5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9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nodeType="withEffect" p14:presetBounceEnd="40000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2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9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9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8" grpId="0"/>
          <p:bldP spid="29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Zástupný objekt pre obrázok 27" descr="Obrázok, na ktorom je ošatenie, osoba, chlap, obuv&#10;&#10;Automaticky generovaný popis">
            <a:extLst>
              <a:ext uri="{FF2B5EF4-FFF2-40B4-BE49-F238E27FC236}">
                <a16:creationId xmlns:a16="http://schemas.microsoft.com/office/drawing/2014/main" id="{EBDB8344-85E5-6FAE-3F11-8F6E0BD6AD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0" r="25510"/>
          <a:stretch/>
        </p:blipFill>
        <p:spPr>
          <a:xfrm>
            <a:off x="8768230" y="0"/>
            <a:ext cx="9519770" cy="10288588"/>
          </a:xfrm>
        </p:spPr>
      </p:pic>
      <p:sp>
        <p:nvSpPr>
          <p:cNvPr id="6" name="TextBox 5"/>
          <p:cNvSpPr txBox="1"/>
          <p:nvPr/>
        </p:nvSpPr>
        <p:spPr>
          <a:xfrm>
            <a:off x="879764" y="889915"/>
            <a:ext cx="82328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7000" dirty="0">
                <a:solidFill>
                  <a:schemeClr val="bg2"/>
                </a:solidFill>
                <a:highlight>
                  <a:srgbClr val="04C4DE"/>
                </a:highlight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Výcvikový</a:t>
            </a:r>
            <a:r>
              <a:rPr lang="sk-SK" sz="7000" dirty="0">
                <a:solidFill>
                  <a:schemeClr val="bg1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 kurz</a:t>
            </a:r>
            <a:endParaRPr lang="ru-RU" sz="70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001165" y="3576785"/>
            <a:ext cx="7642321" cy="1919918"/>
            <a:chOff x="1001165" y="3576785"/>
            <a:chExt cx="7642321" cy="1919918"/>
          </a:xfrm>
        </p:grpSpPr>
        <p:sp>
          <p:nvSpPr>
            <p:cNvPr id="8" name="TextBox 7"/>
            <p:cNvSpPr txBox="1"/>
            <p:nvPr/>
          </p:nvSpPr>
          <p:spPr>
            <a:xfrm>
              <a:off x="1978506" y="4070672"/>
              <a:ext cx="6664980" cy="1426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0000">
                <a:lnSpc>
                  <a:spcPct val="150000"/>
                </a:lnSpc>
              </a:pP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Ihneď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po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prihlásení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na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výcvikový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kurz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automaticky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získavate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hodnosť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učeň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. S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naším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unikátnym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programom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môžete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dosiahnuť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vyššie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hodnosti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za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polovičný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čas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!</a:t>
              </a:r>
              <a:endParaRPr lang="ru-RU" sz="2000" spc="-15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978507" y="3639819"/>
              <a:ext cx="615484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Rýchly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štart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vašej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kariéry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na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rieke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!</a:t>
              </a:r>
              <a:endParaRPr lang="ru-RU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  <p:grpSp>
          <p:nvGrpSpPr>
            <p:cNvPr id="10" name="Группа 9"/>
            <p:cNvGrpSpPr/>
            <p:nvPr/>
          </p:nvGrpSpPr>
          <p:grpSpPr>
            <a:xfrm>
              <a:off x="1001165" y="3576785"/>
              <a:ext cx="608328" cy="608326"/>
              <a:chOff x="1001165" y="4025516"/>
              <a:chExt cx="608328" cy="608326"/>
            </a:xfrm>
          </p:grpSpPr>
          <p:sp>
            <p:nvSpPr>
              <p:cNvPr id="11" name="Freeform: Shape 111"/>
              <p:cNvSpPr/>
              <p:nvPr/>
            </p:nvSpPr>
            <p:spPr>
              <a:xfrm>
                <a:off x="1001165" y="4025516"/>
                <a:ext cx="608328" cy="608326"/>
              </a:xfrm>
              <a:custGeom>
                <a:avLst/>
                <a:gdLst/>
                <a:ahLst/>
                <a:cxnLst/>
                <a:rect l="l" t="t" r="r" b="b"/>
                <a:pathLst>
                  <a:path w="195927" h="195927">
                    <a:moveTo>
                      <a:pt x="97964" y="0"/>
                    </a:moveTo>
                    <a:cubicBezTo>
                      <a:pt x="116200" y="208"/>
                      <a:pt x="132679" y="4667"/>
                      <a:pt x="147399" y="13379"/>
                    </a:cubicBezTo>
                    <a:cubicBezTo>
                      <a:pt x="162120" y="22090"/>
                      <a:pt x="173837" y="33807"/>
                      <a:pt x="182548" y="48528"/>
                    </a:cubicBezTo>
                    <a:cubicBezTo>
                      <a:pt x="191260" y="63248"/>
                      <a:pt x="195719" y="79727"/>
                      <a:pt x="195927" y="97963"/>
                    </a:cubicBezTo>
                    <a:cubicBezTo>
                      <a:pt x="195719" y="116199"/>
                      <a:pt x="191260" y="132677"/>
                      <a:pt x="182548" y="147398"/>
                    </a:cubicBezTo>
                    <a:cubicBezTo>
                      <a:pt x="173837" y="162119"/>
                      <a:pt x="162120" y="173836"/>
                      <a:pt x="147399" y="182547"/>
                    </a:cubicBezTo>
                    <a:cubicBezTo>
                      <a:pt x="132679" y="191259"/>
                      <a:pt x="116200" y="195719"/>
                      <a:pt x="97964" y="195927"/>
                    </a:cubicBezTo>
                    <a:cubicBezTo>
                      <a:pt x="79728" y="195719"/>
                      <a:pt x="63250" y="191259"/>
                      <a:pt x="48529" y="182547"/>
                    </a:cubicBezTo>
                    <a:cubicBezTo>
                      <a:pt x="33808" y="173836"/>
                      <a:pt x="22091" y="162119"/>
                      <a:pt x="13380" y="147398"/>
                    </a:cubicBezTo>
                    <a:cubicBezTo>
                      <a:pt x="4668" y="132677"/>
                      <a:pt x="208" y="116199"/>
                      <a:pt x="0" y="97963"/>
                    </a:cubicBezTo>
                    <a:cubicBezTo>
                      <a:pt x="208" y="79727"/>
                      <a:pt x="4668" y="63248"/>
                      <a:pt x="13380" y="48528"/>
                    </a:cubicBezTo>
                    <a:cubicBezTo>
                      <a:pt x="22091" y="33807"/>
                      <a:pt x="33808" y="22090"/>
                      <a:pt x="48529" y="13379"/>
                    </a:cubicBezTo>
                    <a:cubicBezTo>
                      <a:pt x="63250" y="4667"/>
                      <a:pt x="79728" y="208"/>
                      <a:pt x="97964" y="0"/>
                    </a:cubicBezTo>
                    <a:close/>
                  </a:path>
                </a:pathLst>
              </a:custGeom>
              <a:solidFill>
                <a:srgbClr val="04C4D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12" name="Shape 2581"/>
              <p:cNvSpPr/>
              <p:nvPr/>
            </p:nvSpPr>
            <p:spPr>
              <a:xfrm>
                <a:off x="1134514" y="4158882"/>
                <a:ext cx="341630" cy="3415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133" y="11950"/>
                    </a:moveTo>
                    <a:lnTo>
                      <a:pt x="12831" y="14044"/>
                    </a:lnTo>
                    <a:lnTo>
                      <a:pt x="11135" y="12801"/>
                    </a:lnTo>
                    <a:lnTo>
                      <a:pt x="10555" y="12375"/>
                    </a:lnTo>
                    <a:lnTo>
                      <a:pt x="9974" y="12801"/>
                    </a:lnTo>
                    <a:lnTo>
                      <a:pt x="8277" y="14044"/>
                    </a:lnTo>
                    <a:lnTo>
                      <a:pt x="8976" y="11950"/>
                    </a:lnTo>
                    <a:lnTo>
                      <a:pt x="9195" y="11291"/>
                    </a:lnTo>
                    <a:lnTo>
                      <a:pt x="8647" y="10864"/>
                    </a:lnTo>
                    <a:lnTo>
                      <a:pt x="7280" y="9801"/>
                    </a:lnTo>
                    <a:lnTo>
                      <a:pt x="9560" y="9801"/>
                    </a:lnTo>
                    <a:lnTo>
                      <a:pt x="9799" y="9167"/>
                    </a:lnTo>
                    <a:lnTo>
                      <a:pt x="10555" y="7167"/>
                    </a:lnTo>
                    <a:lnTo>
                      <a:pt x="11310" y="9167"/>
                    </a:lnTo>
                    <a:lnTo>
                      <a:pt x="11549" y="9801"/>
                    </a:lnTo>
                    <a:lnTo>
                      <a:pt x="13829" y="9801"/>
                    </a:lnTo>
                    <a:lnTo>
                      <a:pt x="12462" y="10864"/>
                    </a:lnTo>
                    <a:lnTo>
                      <a:pt x="11914" y="11291"/>
                    </a:lnTo>
                    <a:cubicBezTo>
                      <a:pt x="11914" y="11291"/>
                      <a:pt x="12133" y="11950"/>
                      <a:pt x="12133" y="11950"/>
                    </a:cubicBezTo>
                    <a:close/>
                    <a:moveTo>
                      <a:pt x="12228" y="8820"/>
                    </a:moveTo>
                    <a:lnTo>
                      <a:pt x="10555" y="4388"/>
                    </a:lnTo>
                    <a:lnTo>
                      <a:pt x="8881" y="8820"/>
                    </a:lnTo>
                    <a:lnTo>
                      <a:pt x="4418" y="8820"/>
                    </a:lnTo>
                    <a:lnTo>
                      <a:pt x="8044" y="11639"/>
                    </a:lnTo>
                    <a:lnTo>
                      <a:pt x="6371" y="16660"/>
                    </a:lnTo>
                    <a:lnTo>
                      <a:pt x="10555" y="13592"/>
                    </a:lnTo>
                    <a:lnTo>
                      <a:pt x="14738" y="16660"/>
                    </a:lnTo>
                    <a:lnTo>
                      <a:pt x="13065" y="11639"/>
                    </a:lnTo>
                    <a:lnTo>
                      <a:pt x="16691" y="8820"/>
                    </a:lnTo>
                    <a:cubicBezTo>
                      <a:pt x="16691" y="8820"/>
                      <a:pt x="12228" y="8820"/>
                      <a:pt x="12228" y="8820"/>
                    </a:cubicBezTo>
                    <a:close/>
                    <a:moveTo>
                      <a:pt x="10800" y="20618"/>
                    </a:moveTo>
                    <a:cubicBezTo>
                      <a:pt x="5378" y="20618"/>
                      <a:pt x="982" y="16223"/>
                      <a:pt x="982" y="10800"/>
                    </a:cubicBezTo>
                    <a:cubicBezTo>
                      <a:pt x="982" y="5377"/>
                      <a:pt x="5378" y="982"/>
                      <a:pt x="10800" y="982"/>
                    </a:cubicBezTo>
                    <a:cubicBezTo>
                      <a:pt x="16223" y="982"/>
                      <a:pt x="20618" y="5377"/>
                      <a:pt x="20618" y="10800"/>
                    </a:cubicBezTo>
                    <a:cubicBezTo>
                      <a:pt x="20618" y="16223"/>
                      <a:pt x="16223" y="20618"/>
                      <a:pt x="10800" y="20618"/>
                    </a:cubicBezTo>
                    <a:moveTo>
                      <a:pt x="10800" y="0"/>
                    </a:moveTo>
                    <a:cubicBezTo>
                      <a:pt x="4835" y="0"/>
                      <a:pt x="0" y="4836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6"/>
                      <a:pt x="16765" y="0"/>
                      <a:pt x="10800" y="0"/>
                    </a:cubicBezTo>
                  </a:path>
                </a:pathLst>
              </a:custGeom>
              <a:solidFill>
                <a:schemeClr val="bg2"/>
              </a:solidFill>
              <a:ln w="12700">
                <a:solidFill>
                  <a:schemeClr val="bg2"/>
                </a:solidFill>
                <a:miter lim="400000"/>
              </a:ln>
            </p:spPr>
            <p:txBody>
              <a:bodyPr lIns="28571" tIns="28571" rIns="28571" bIns="28571" anchor="ctr"/>
              <a:lstStyle/>
              <a:p>
                <a:pPr defTabSz="342843"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200"/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5854700" y="5322840"/>
            <a:ext cx="735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360000"/>
            <a:r>
              <a:rPr lang="ru-RU" sz="20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62%</a:t>
            </a:r>
            <a:endParaRPr lang="ru-RU" sz="2000" b="1" spc="-150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9763" y="6210234"/>
            <a:ext cx="9156094" cy="2998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Komplexný</a:t>
            </a:r>
            <a:r>
              <a:rPr lang="en-US" sz="28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sk-SK" sz="28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b</a:t>
            </a:r>
            <a:r>
              <a:rPr lang="en-US" sz="28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alíček</a:t>
            </a:r>
            <a:r>
              <a:rPr lang="en-US" sz="28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sk-SK" sz="28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v</a:t>
            </a:r>
            <a:r>
              <a:rPr lang="en-US" sz="28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zdelávania</a:t>
            </a:r>
            <a:r>
              <a:rPr lang="en-US" sz="28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endParaRPr lang="sk-SK" sz="2800" b="1" dirty="0">
              <a:solidFill>
                <a:schemeClr val="bg1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defTabSz="360000">
              <a:lnSpc>
                <a:spcPct val="150000"/>
              </a:lnSpc>
            </a:pPr>
            <a:endParaRPr lang="sk-SK" sz="2000" dirty="0">
              <a:solidFill>
                <a:schemeClr val="bg1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defTabSz="360000">
              <a:lnSpc>
                <a:spcPct val="150000"/>
              </a:lnSpc>
            </a:pP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Výcvikový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kurz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je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komplexný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balíček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ktorý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zahŕňa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všetky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ostatné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kurzy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ktoré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ponúkame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v TMLG Academy. </a:t>
            </a:r>
            <a:endParaRPr lang="sk-SK" sz="2000" dirty="0">
              <a:solidFill>
                <a:schemeClr val="bg1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defTabSz="360000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U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nás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organizujeme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celkovo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15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rôznych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typov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kurzov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všetky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zahrnuté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endParaRPr lang="sk-SK" sz="2000" dirty="0">
              <a:solidFill>
                <a:schemeClr val="bg1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defTabSz="360000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v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jednom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vzdelávacom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programe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s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názvom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„VÝCVIKOVÝ KURZ“.</a:t>
            </a:r>
            <a:endParaRPr lang="ru-RU" sz="2000" spc="-150" dirty="0">
              <a:solidFill>
                <a:schemeClr val="bg1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12139394" y="2131880"/>
            <a:ext cx="6148606" cy="8156708"/>
          </a:xfrm>
          <a:custGeom>
            <a:avLst/>
            <a:gdLst>
              <a:gd name="connsiteX0" fmla="*/ 4753458 w 6148606"/>
              <a:gd name="connsiteY0" fmla="*/ 0 h 8156708"/>
              <a:gd name="connsiteX1" fmla="*/ 6148606 w 6148606"/>
              <a:gd name="connsiteY1" fmla="*/ 2396003 h 8156708"/>
              <a:gd name="connsiteX2" fmla="*/ 6148606 w 6148606"/>
              <a:gd name="connsiteY2" fmla="*/ 8156708 h 8156708"/>
              <a:gd name="connsiteX3" fmla="*/ 0 w 6148606"/>
              <a:gd name="connsiteY3" fmla="*/ 8156708 h 8156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48606" h="8156708">
                <a:moveTo>
                  <a:pt x="4753458" y="0"/>
                </a:moveTo>
                <a:lnTo>
                  <a:pt x="6148606" y="2396003"/>
                </a:lnTo>
                <a:lnTo>
                  <a:pt x="6148606" y="8156708"/>
                </a:lnTo>
                <a:lnTo>
                  <a:pt x="0" y="8156708"/>
                </a:lnTo>
                <a:close/>
              </a:path>
            </a:pathLst>
          </a:custGeom>
          <a:solidFill>
            <a:srgbClr val="04C4DE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Полилиния 42"/>
          <p:cNvSpPr/>
          <p:nvPr/>
        </p:nvSpPr>
        <p:spPr>
          <a:xfrm>
            <a:off x="15591908" y="5662221"/>
            <a:ext cx="2696092" cy="4626367"/>
          </a:xfrm>
          <a:custGeom>
            <a:avLst/>
            <a:gdLst>
              <a:gd name="connsiteX0" fmla="*/ 2696092 w 2696092"/>
              <a:gd name="connsiteY0" fmla="*/ 0 h 4626367"/>
              <a:gd name="connsiteX1" fmla="*/ 2696092 w 2696092"/>
              <a:gd name="connsiteY1" fmla="*/ 4626367 h 4626367"/>
              <a:gd name="connsiteX2" fmla="*/ 0 w 2696092"/>
              <a:gd name="connsiteY2" fmla="*/ 4626367 h 4626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96092" h="4626367">
                <a:moveTo>
                  <a:pt x="2696092" y="0"/>
                </a:moveTo>
                <a:lnTo>
                  <a:pt x="2696092" y="4626367"/>
                </a:lnTo>
                <a:lnTo>
                  <a:pt x="0" y="4626367"/>
                </a:lnTo>
                <a:close/>
              </a:path>
            </a:pathLst>
          </a:custGeom>
          <a:solidFill>
            <a:schemeClr val="bg2">
              <a:lumMod val="95000"/>
              <a:alpha val="6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84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9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repeatCount="indefinite" accel="50000" decel="5000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2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9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4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9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9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35" grpId="0" animBg="1"/>
          <p:bldP spid="35" grpId="1" animBg="1"/>
          <p:bldP spid="4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9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repeatCount="indefinite" accel="50000" decel="5000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2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9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9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9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35" grpId="0" animBg="1"/>
          <p:bldP spid="35" grpId="1" animBg="1"/>
          <p:bldP spid="43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Zástupný objekt pre obrázok 19" descr="Obrázok, na ktorom je ošatenie, nebo, osoba, oblak&#10;&#10;Automaticky generovaný popis">
            <a:extLst>
              <a:ext uri="{FF2B5EF4-FFF2-40B4-BE49-F238E27FC236}">
                <a16:creationId xmlns:a16="http://schemas.microsoft.com/office/drawing/2014/main" id="{15FAAB58-18F7-991F-5A63-C9AF19875D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70" r="86"/>
          <a:stretch/>
        </p:blipFill>
        <p:spPr>
          <a:xfrm>
            <a:off x="0" y="0"/>
            <a:ext cx="9143999" cy="10288588"/>
          </a:xfrm>
        </p:spPr>
      </p:pic>
      <p:sp>
        <p:nvSpPr>
          <p:cNvPr id="31" name="Полилиния: фигура 30">
            <a:extLst>
              <a:ext uri="{FF2B5EF4-FFF2-40B4-BE49-F238E27FC236}">
                <a16:creationId xmlns:a16="http://schemas.microsoft.com/office/drawing/2014/main" id="{7DA90C5F-8023-4317-B6A5-493E6BF97589}"/>
              </a:ext>
            </a:extLst>
          </p:cNvPr>
          <p:cNvSpPr/>
          <p:nvPr/>
        </p:nvSpPr>
        <p:spPr>
          <a:xfrm rot="5400000">
            <a:off x="7398392" y="3397596"/>
            <a:ext cx="6982424" cy="3491212"/>
          </a:xfrm>
          <a:custGeom>
            <a:avLst/>
            <a:gdLst>
              <a:gd name="connsiteX0" fmla="*/ 0 w 6982424"/>
              <a:gd name="connsiteY0" fmla="*/ 3491210 h 3491212"/>
              <a:gd name="connsiteX1" fmla="*/ 3491212 w 6982424"/>
              <a:gd name="connsiteY1" fmla="*/ 0 h 3491212"/>
              <a:gd name="connsiteX2" fmla="*/ 6982424 w 6982424"/>
              <a:gd name="connsiteY2" fmla="*/ 3491210 h 3491212"/>
              <a:gd name="connsiteX3" fmla="*/ 6982424 w 6982424"/>
              <a:gd name="connsiteY3" fmla="*/ 3491212 h 3491212"/>
              <a:gd name="connsiteX4" fmla="*/ 0 w 6982424"/>
              <a:gd name="connsiteY4" fmla="*/ 3491212 h 349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2424" h="3491212">
                <a:moveTo>
                  <a:pt x="0" y="3491210"/>
                </a:moveTo>
                <a:cubicBezTo>
                  <a:pt x="0" y="1563068"/>
                  <a:pt x="1563069" y="0"/>
                  <a:pt x="3491212" y="0"/>
                </a:cubicBezTo>
                <a:cubicBezTo>
                  <a:pt x="5419355" y="0"/>
                  <a:pt x="6982424" y="1563068"/>
                  <a:pt x="6982424" y="3491210"/>
                </a:cubicBezTo>
                <a:lnTo>
                  <a:pt x="6982424" y="3491212"/>
                </a:lnTo>
                <a:lnTo>
                  <a:pt x="0" y="3491212"/>
                </a:lnTo>
                <a:close/>
              </a:path>
            </a:pathLst>
          </a:custGeom>
          <a:solidFill>
            <a:schemeClr val="bg2"/>
          </a:solidFill>
          <a:ln w="25400">
            <a:noFill/>
          </a:ln>
          <a:effectLst>
            <a:outerShdw blurRad="927100" dist="279400" dir="13200000" algn="br" rotWithShape="0">
              <a:schemeClr val="bg2"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2" name="Полилиния: фигура 31">
            <a:extLst>
              <a:ext uri="{FF2B5EF4-FFF2-40B4-BE49-F238E27FC236}">
                <a16:creationId xmlns:a16="http://schemas.microsoft.com/office/drawing/2014/main" id="{91CDA681-7886-414A-B87E-A1FA9A45FA2C}"/>
              </a:ext>
            </a:extLst>
          </p:cNvPr>
          <p:cNvSpPr>
            <a:spLocks/>
          </p:cNvSpPr>
          <p:nvPr/>
        </p:nvSpPr>
        <p:spPr bwMode="auto">
          <a:xfrm>
            <a:off x="9144564" y="1870716"/>
            <a:ext cx="3273577" cy="6547154"/>
          </a:xfrm>
          <a:custGeom>
            <a:avLst/>
            <a:gdLst>
              <a:gd name="connsiteX0" fmla="*/ 0 w 3273577"/>
              <a:gd name="connsiteY0" fmla="*/ 3273577 h 6547154"/>
              <a:gd name="connsiteX1" fmla="*/ 2314851 w 3273577"/>
              <a:gd name="connsiteY1" fmla="*/ 5588428 h 6547154"/>
              <a:gd name="connsiteX2" fmla="*/ 2254016 w 3273577"/>
              <a:gd name="connsiteY2" fmla="*/ 5647417 h 6547154"/>
              <a:gd name="connsiteX3" fmla="*/ 2191938 w 3273577"/>
              <a:gd name="connsiteY3" fmla="*/ 5704543 h 6547154"/>
              <a:gd name="connsiteX4" fmla="*/ 2129862 w 3273577"/>
              <a:gd name="connsiteY4" fmla="*/ 5760428 h 6547154"/>
              <a:gd name="connsiteX5" fmla="*/ 2065922 w 3273577"/>
              <a:gd name="connsiteY5" fmla="*/ 5813207 h 6547154"/>
              <a:gd name="connsiteX6" fmla="*/ 2000741 w 3273577"/>
              <a:gd name="connsiteY6" fmla="*/ 5864745 h 6547154"/>
              <a:gd name="connsiteX7" fmla="*/ 1935561 w 3273577"/>
              <a:gd name="connsiteY7" fmla="*/ 5915041 h 6547154"/>
              <a:gd name="connsiteX8" fmla="*/ 1868517 w 3273577"/>
              <a:gd name="connsiteY8" fmla="*/ 5962232 h 6547154"/>
              <a:gd name="connsiteX9" fmla="*/ 1800854 w 3273577"/>
              <a:gd name="connsiteY9" fmla="*/ 6008181 h 6547154"/>
              <a:gd name="connsiteX10" fmla="*/ 1732569 w 3273577"/>
              <a:gd name="connsiteY10" fmla="*/ 6051647 h 6547154"/>
              <a:gd name="connsiteX11" fmla="*/ 1663043 w 3273577"/>
              <a:gd name="connsiteY11" fmla="*/ 6094491 h 6547154"/>
              <a:gd name="connsiteX12" fmla="*/ 1593516 w 3273577"/>
              <a:gd name="connsiteY12" fmla="*/ 6134852 h 6547154"/>
              <a:gd name="connsiteX13" fmla="*/ 1521507 w 3273577"/>
              <a:gd name="connsiteY13" fmla="*/ 6173350 h 6547154"/>
              <a:gd name="connsiteX14" fmla="*/ 1450118 w 3273577"/>
              <a:gd name="connsiteY14" fmla="*/ 6209365 h 6547154"/>
              <a:gd name="connsiteX15" fmla="*/ 1378109 w 3273577"/>
              <a:gd name="connsiteY15" fmla="*/ 6244137 h 6547154"/>
              <a:gd name="connsiteX16" fmla="*/ 1305479 w 3273577"/>
              <a:gd name="connsiteY16" fmla="*/ 6277047 h 6547154"/>
              <a:gd name="connsiteX17" fmla="*/ 1230987 w 3273577"/>
              <a:gd name="connsiteY17" fmla="*/ 6307473 h 6547154"/>
              <a:gd name="connsiteX18" fmla="*/ 1157736 w 3273577"/>
              <a:gd name="connsiteY18" fmla="*/ 6336657 h 6547154"/>
              <a:gd name="connsiteX19" fmla="*/ 1082623 w 3273577"/>
              <a:gd name="connsiteY19" fmla="*/ 6363978 h 6547154"/>
              <a:gd name="connsiteX20" fmla="*/ 1007510 w 3273577"/>
              <a:gd name="connsiteY20" fmla="*/ 6388815 h 6547154"/>
              <a:gd name="connsiteX21" fmla="*/ 931776 w 3273577"/>
              <a:gd name="connsiteY21" fmla="*/ 6413032 h 6547154"/>
              <a:gd name="connsiteX22" fmla="*/ 856042 w 3273577"/>
              <a:gd name="connsiteY22" fmla="*/ 6434144 h 6547154"/>
              <a:gd name="connsiteX23" fmla="*/ 779066 w 3273577"/>
              <a:gd name="connsiteY23" fmla="*/ 6454014 h 6547154"/>
              <a:gd name="connsiteX24" fmla="*/ 702091 w 3273577"/>
              <a:gd name="connsiteY24" fmla="*/ 6472021 h 6547154"/>
              <a:gd name="connsiteX25" fmla="*/ 625115 w 3273577"/>
              <a:gd name="connsiteY25" fmla="*/ 6486923 h 6547154"/>
              <a:gd name="connsiteX26" fmla="*/ 547519 w 3273577"/>
              <a:gd name="connsiteY26" fmla="*/ 6501205 h 6547154"/>
              <a:gd name="connsiteX27" fmla="*/ 469302 w 3273577"/>
              <a:gd name="connsiteY27" fmla="*/ 6514244 h 6547154"/>
              <a:gd name="connsiteX28" fmla="*/ 391706 w 3273577"/>
              <a:gd name="connsiteY28" fmla="*/ 6523559 h 6547154"/>
              <a:gd name="connsiteX29" fmla="*/ 314110 w 3273577"/>
              <a:gd name="connsiteY29" fmla="*/ 6532873 h 6547154"/>
              <a:gd name="connsiteX30" fmla="*/ 235272 w 3273577"/>
              <a:gd name="connsiteY30" fmla="*/ 6539082 h 6547154"/>
              <a:gd name="connsiteX31" fmla="*/ 156434 w 3273577"/>
              <a:gd name="connsiteY31" fmla="*/ 6543429 h 6547154"/>
              <a:gd name="connsiteX32" fmla="*/ 78838 w 3273577"/>
              <a:gd name="connsiteY32" fmla="*/ 6545912 h 6547154"/>
              <a:gd name="connsiteX33" fmla="*/ 0 w 3273577"/>
              <a:gd name="connsiteY33" fmla="*/ 6547154 h 6547154"/>
              <a:gd name="connsiteX34" fmla="*/ 2315472 w 3273577"/>
              <a:gd name="connsiteY34" fmla="*/ 958726 h 6547154"/>
              <a:gd name="connsiteX35" fmla="*/ 2374461 w 3273577"/>
              <a:gd name="connsiteY35" fmla="*/ 1019578 h 6547154"/>
              <a:gd name="connsiteX36" fmla="*/ 2431587 w 3273577"/>
              <a:gd name="connsiteY36" fmla="*/ 1081051 h 6547154"/>
              <a:gd name="connsiteX37" fmla="*/ 2486230 w 3273577"/>
              <a:gd name="connsiteY37" fmla="*/ 1143765 h 6547154"/>
              <a:gd name="connsiteX38" fmla="*/ 2539630 w 3273577"/>
              <a:gd name="connsiteY38" fmla="*/ 1207101 h 6547154"/>
              <a:gd name="connsiteX39" fmla="*/ 2591789 w 3273577"/>
              <a:gd name="connsiteY39" fmla="*/ 1272299 h 6547154"/>
              <a:gd name="connsiteX40" fmla="*/ 2640843 w 3273577"/>
              <a:gd name="connsiteY40" fmla="*/ 1337497 h 6547154"/>
              <a:gd name="connsiteX41" fmla="*/ 2689276 w 3273577"/>
              <a:gd name="connsiteY41" fmla="*/ 1404558 h 6547154"/>
              <a:gd name="connsiteX42" fmla="*/ 2734604 w 3273577"/>
              <a:gd name="connsiteY42" fmla="*/ 1472862 h 6547154"/>
              <a:gd name="connsiteX43" fmla="*/ 2778691 w 3273577"/>
              <a:gd name="connsiteY43" fmla="*/ 1540544 h 6547154"/>
              <a:gd name="connsiteX44" fmla="*/ 2820294 w 3273577"/>
              <a:gd name="connsiteY44" fmla="*/ 1610088 h 6547154"/>
              <a:gd name="connsiteX45" fmla="*/ 2860654 w 3273577"/>
              <a:gd name="connsiteY45" fmla="*/ 1680254 h 6547154"/>
              <a:gd name="connsiteX46" fmla="*/ 2899152 w 3273577"/>
              <a:gd name="connsiteY46" fmla="*/ 1751662 h 6547154"/>
              <a:gd name="connsiteX47" fmla="*/ 2935788 w 3273577"/>
              <a:gd name="connsiteY47" fmla="*/ 1823070 h 6547154"/>
              <a:gd name="connsiteX48" fmla="*/ 2970560 w 3273577"/>
              <a:gd name="connsiteY48" fmla="*/ 1895719 h 6547154"/>
              <a:gd name="connsiteX49" fmla="*/ 3002849 w 3273577"/>
              <a:gd name="connsiteY49" fmla="*/ 1968369 h 6547154"/>
              <a:gd name="connsiteX50" fmla="*/ 3033896 w 3273577"/>
              <a:gd name="connsiteY50" fmla="*/ 2042260 h 6547154"/>
              <a:gd name="connsiteX51" fmla="*/ 3062458 w 3273577"/>
              <a:gd name="connsiteY51" fmla="*/ 2115531 h 6547154"/>
              <a:gd name="connsiteX52" fmla="*/ 3090401 w 3273577"/>
              <a:gd name="connsiteY52" fmla="*/ 2190664 h 6547154"/>
              <a:gd name="connsiteX53" fmla="*/ 3115238 w 3273577"/>
              <a:gd name="connsiteY53" fmla="*/ 2265797 h 6547154"/>
              <a:gd name="connsiteX54" fmla="*/ 3138834 w 3273577"/>
              <a:gd name="connsiteY54" fmla="*/ 2341552 h 6547154"/>
              <a:gd name="connsiteX55" fmla="*/ 3159946 w 3273577"/>
              <a:gd name="connsiteY55" fmla="*/ 2417927 h 6547154"/>
              <a:gd name="connsiteX56" fmla="*/ 3179816 w 3273577"/>
              <a:gd name="connsiteY56" fmla="*/ 2494923 h 6547154"/>
              <a:gd name="connsiteX57" fmla="*/ 3197823 w 3273577"/>
              <a:gd name="connsiteY57" fmla="*/ 2571919 h 6547154"/>
              <a:gd name="connsiteX58" fmla="*/ 3213967 w 3273577"/>
              <a:gd name="connsiteY58" fmla="*/ 2648294 h 6547154"/>
              <a:gd name="connsiteX59" fmla="*/ 3228249 w 3273577"/>
              <a:gd name="connsiteY59" fmla="*/ 2726532 h 6547154"/>
              <a:gd name="connsiteX60" fmla="*/ 3240046 w 3273577"/>
              <a:gd name="connsiteY60" fmla="*/ 2804149 h 6547154"/>
              <a:gd name="connsiteX61" fmla="*/ 3250602 w 3273577"/>
              <a:gd name="connsiteY61" fmla="*/ 2881766 h 6547154"/>
              <a:gd name="connsiteX62" fmla="*/ 3258674 w 3273577"/>
              <a:gd name="connsiteY62" fmla="*/ 2959383 h 6547154"/>
              <a:gd name="connsiteX63" fmla="*/ 3265505 w 3273577"/>
              <a:gd name="connsiteY63" fmla="*/ 3038242 h 6547154"/>
              <a:gd name="connsiteX64" fmla="*/ 3270472 w 3273577"/>
              <a:gd name="connsiteY64" fmla="*/ 3117101 h 6547154"/>
              <a:gd name="connsiteX65" fmla="*/ 3272956 w 3273577"/>
              <a:gd name="connsiteY65" fmla="*/ 3194718 h 6547154"/>
              <a:gd name="connsiteX66" fmla="*/ 3273577 w 3273577"/>
              <a:gd name="connsiteY66" fmla="*/ 3273577 h 6547154"/>
              <a:gd name="connsiteX67" fmla="*/ 3272956 w 3273577"/>
              <a:gd name="connsiteY67" fmla="*/ 3358646 h 6547154"/>
              <a:gd name="connsiteX68" fmla="*/ 3269230 w 3273577"/>
              <a:gd name="connsiteY68" fmla="*/ 3442472 h 6547154"/>
              <a:gd name="connsiteX69" fmla="*/ 3263642 w 3273577"/>
              <a:gd name="connsiteY69" fmla="*/ 3525677 h 6547154"/>
              <a:gd name="connsiteX70" fmla="*/ 3256812 w 3273577"/>
              <a:gd name="connsiteY70" fmla="*/ 3608883 h 6547154"/>
              <a:gd name="connsiteX71" fmla="*/ 3248118 w 3273577"/>
              <a:gd name="connsiteY71" fmla="*/ 3690847 h 6547154"/>
              <a:gd name="connsiteX72" fmla="*/ 3236321 w 3273577"/>
              <a:gd name="connsiteY72" fmla="*/ 3772189 h 6547154"/>
              <a:gd name="connsiteX73" fmla="*/ 3222660 w 3273577"/>
              <a:gd name="connsiteY73" fmla="*/ 3852911 h 6547154"/>
              <a:gd name="connsiteX74" fmla="*/ 3207758 w 3273577"/>
              <a:gd name="connsiteY74" fmla="*/ 3933633 h 6547154"/>
              <a:gd name="connsiteX75" fmla="*/ 3189750 w 3273577"/>
              <a:gd name="connsiteY75" fmla="*/ 4013113 h 6547154"/>
              <a:gd name="connsiteX76" fmla="*/ 3171122 w 3273577"/>
              <a:gd name="connsiteY76" fmla="*/ 4091971 h 6547154"/>
              <a:gd name="connsiteX77" fmla="*/ 3149390 w 3273577"/>
              <a:gd name="connsiteY77" fmla="*/ 4170209 h 6547154"/>
              <a:gd name="connsiteX78" fmla="*/ 3126415 w 3273577"/>
              <a:gd name="connsiteY78" fmla="*/ 4247206 h 6547154"/>
              <a:gd name="connsiteX79" fmla="*/ 3102198 w 3273577"/>
              <a:gd name="connsiteY79" fmla="*/ 4323581 h 6547154"/>
              <a:gd name="connsiteX80" fmla="*/ 3075498 w 3273577"/>
              <a:gd name="connsiteY80" fmla="*/ 4399335 h 6547154"/>
              <a:gd name="connsiteX81" fmla="*/ 3046935 w 3273577"/>
              <a:gd name="connsiteY81" fmla="*/ 4474468 h 6547154"/>
              <a:gd name="connsiteX82" fmla="*/ 3016509 w 3273577"/>
              <a:gd name="connsiteY82" fmla="*/ 4547739 h 6547154"/>
              <a:gd name="connsiteX83" fmla="*/ 2984842 w 3273577"/>
              <a:gd name="connsiteY83" fmla="*/ 4621009 h 6547154"/>
              <a:gd name="connsiteX84" fmla="*/ 2950690 w 3273577"/>
              <a:gd name="connsiteY84" fmla="*/ 4693659 h 6547154"/>
              <a:gd name="connsiteX85" fmla="*/ 2915297 w 3273577"/>
              <a:gd name="connsiteY85" fmla="*/ 4763825 h 6547154"/>
              <a:gd name="connsiteX86" fmla="*/ 2878662 w 3273577"/>
              <a:gd name="connsiteY86" fmla="*/ 4833990 h 6547154"/>
              <a:gd name="connsiteX87" fmla="*/ 2840163 w 3273577"/>
              <a:gd name="connsiteY87" fmla="*/ 4903535 h 6547154"/>
              <a:gd name="connsiteX88" fmla="*/ 2799802 w 3273577"/>
              <a:gd name="connsiteY88" fmla="*/ 4971838 h 6547154"/>
              <a:gd name="connsiteX89" fmla="*/ 2757579 w 3273577"/>
              <a:gd name="connsiteY89" fmla="*/ 5038899 h 6547154"/>
              <a:gd name="connsiteX90" fmla="*/ 2714734 w 3273577"/>
              <a:gd name="connsiteY90" fmla="*/ 5104098 h 6547154"/>
              <a:gd name="connsiteX91" fmla="*/ 2670027 w 3273577"/>
              <a:gd name="connsiteY91" fmla="*/ 5169296 h 6547154"/>
              <a:gd name="connsiteX92" fmla="*/ 2623456 w 3273577"/>
              <a:gd name="connsiteY92" fmla="*/ 5232632 h 6547154"/>
              <a:gd name="connsiteX93" fmla="*/ 2575644 w 3273577"/>
              <a:gd name="connsiteY93" fmla="*/ 5295346 h 6547154"/>
              <a:gd name="connsiteX94" fmla="*/ 2525970 w 3273577"/>
              <a:gd name="connsiteY94" fmla="*/ 5356198 h 6547154"/>
              <a:gd name="connsiteX95" fmla="*/ 2475053 w 3273577"/>
              <a:gd name="connsiteY95" fmla="*/ 5415808 h 6547154"/>
              <a:gd name="connsiteX96" fmla="*/ 2423515 w 3273577"/>
              <a:gd name="connsiteY96" fmla="*/ 5474797 h 6547154"/>
              <a:gd name="connsiteX97" fmla="*/ 2369494 w 3273577"/>
              <a:gd name="connsiteY97" fmla="*/ 5531923 h 6547154"/>
              <a:gd name="connsiteX98" fmla="*/ 2315472 w 3273577"/>
              <a:gd name="connsiteY98" fmla="*/ 5588428 h 6547154"/>
              <a:gd name="connsiteX99" fmla="*/ 0 w 3273577"/>
              <a:gd name="connsiteY99" fmla="*/ 3273577 h 6547154"/>
              <a:gd name="connsiteX100" fmla="*/ 0 w 3273577"/>
              <a:gd name="connsiteY100" fmla="*/ 0 h 6547154"/>
              <a:gd name="connsiteX101" fmla="*/ 84425 w 3273577"/>
              <a:gd name="connsiteY101" fmla="*/ 621 h 6547154"/>
              <a:gd name="connsiteX102" fmla="*/ 168229 w 3273577"/>
              <a:gd name="connsiteY102" fmla="*/ 4347 h 6547154"/>
              <a:gd name="connsiteX103" fmla="*/ 251412 w 3273577"/>
              <a:gd name="connsiteY103" fmla="*/ 9935 h 6547154"/>
              <a:gd name="connsiteX104" fmla="*/ 334595 w 3273577"/>
              <a:gd name="connsiteY104" fmla="*/ 16765 h 6547154"/>
              <a:gd name="connsiteX105" fmla="*/ 417157 w 3273577"/>
              <a:gd name="connsiteY105" fmla="*/ 26080 h 6547154"/>
              <a:gd name="connsiteX106" fmla="*/ 498478 w 3273577"/>
              <a:gd name="connsiteY106" fmla="*/ 37257 h 6547154"/>
              <a:gd name="connsiteX107" fmla="*/ 579799 w 3273577"/>
              <a:gd name="connsiteY107" fmla="*/ 50917 h 6547154"/>
              <a:gd name="connsiteX108" fmla="*/ 659878 w 3273577"/>
              <a:gd name="connsiteY108" fmla="*/ 66441 h 6547154"/>
              <a:gd name="connsiteX109" fmla="*/ 739337 w 3273577"/>
              <a:gd name="connsiteY109" fmla="*/ 83827 h 6547154"/>
              <a:gd name="connsiteX110" fmla="*/ 818175 w 3273577"/>
              <a:gd name="connsiteY110" fmla="*/ 103076 h 6547154"/>
              <a:gd name="connsiteX111" fmla="*/ 895771 w 3273577"/>
              <a:gd name="connsiteY111" fmla="*/ 124188 h 6547154"/>
              <a:gd name="connsiteX112" fmla="*/ 972746 w 3273577"/>
              <a:gd name="connsiteY112" fmla="*/ 147783 h 6547154"/>
              <a:gd name="connsiteX113" fmla="*/ 1049722 w 3273577"/>
              <a:gd name="connsiteY113" fmla="*/ 171379 h 6547154"/>
              <a:gd name="connsiteX114" fmla="*/ 1125456 w 3273577"/>
              <a:gd name="connsiteY114" fmla="*/ 198700 h 6547154"/>
              <a:gd name="connsiteX115" fmla="*/ 1199948 w 3273577"/>
              <a:gd name="connsiteY115" fmla="*/ 227263 h 6547154"/>
              <a:gd name="connsiteX116" fmla="*/ 1273820 w 3273577"/>
              <a:gd name="connsiteY116" fmla="*/ 257689 h 6547154"/>
              <a:gd name="connsiteX117" fmla="*/ 1346450 w 3273577"/>
              <a:gd name="connsiteY117" fmla="*/ 288736 h 6547154"/>
              <a:gd name="connsiteX118" fmla="*/ 1419080 w 3273577"/>
              <a:gd name="connsiteY118" fmla="*/ 322887 h 6547154"/>
              <a:gd name="connsiteX119" fmla="*/ 1490468 w 3273577"/>
              <a:gd name="connsiteY119" fmla="*/ 358280 h 6547154"/>
              <a:gd name="connsiteX120" fmla="*/ 1559995 w 3273577"/>
              <a:gd name="connsiteY120" fmla="*/ 394916 h 6547154"/>
              <a:gd name="connsiteX121" fmla="*/ 1628900 w 3273577"/>
              <a:gd name="connsiteY121" fmla="*/ 433414 h 6547154"/>
              <a:gd name="connsiteX122" fmla="*/ 1697185 w 3273577"/>
              <a:gd name="connsiteY122" fmla="*/ 473775 h 6547154"/>
              <a:gd name="connsiteX123" fmla="*/ 1764228 w 3273577"/>
              <a:gd name="connsiteY123" fmla="*/ 515998 h 6547154"/>
              <a:gd name="connsiteX124" fmla="*/ 1830030 w 3273577"/>
              <a:gd name="connsiteY124" fmla="*/ 558843 h 6547154"/>
              <a:gd name="connsiteX125" fmla="*/ 1894590 w 3273577"/>
              <a:gd name="connsiteY125" fmla="*/ 603551 h 6547154"/>
              <a:gd name="connsiteX126" fmla="*/ 1957908 w 3273577"/>
              <a:gd name="connsiteY126" fmla="*/ 650121 h 6547154"/>
              <a:gd name="connsiteX127" fmla="*/ 2020606 w 3273577"/>
              <a:gd name="connsiteY127" fmla="*/ 698554 h 6547154"/>
              <a:gd name="connsiteX128" fmla="*/ 2082062 w 3273577"/>
              <a:gd name="connsiteY128" fmla="*/ 747608 h 6547154"/>
              <a:gd name="connsiteX129" fmla="*/ 2142277 w 3273577"/>
              <a:gd name="connsiteY129" fmla="*/ 798524 h 6547154"/>
              <a:gd name="connsiteX130" fmla="*/ 2201250 w 3273577"/>
              <a:gd name="connsiteY130" fmla="*/ 850062 h 6547154"/>
              <a:gd name="connsiteX131" fmla="*/ 2258361 w 3273577"/>
              <a:gd name="connsiteY131" fmla="*/ 904084 h 6547154"/>
              <a:gd name="connsiteX132" fmla="*/ 2314851 w 3273577"/>
              <a:gd name="connsiteY132" fmla="*/ 958726 h 6547154"/>
              <a:gd name="connsiteX133" fmla="*/ 0 w 3273577"/>
              <a:gd name="connsiteY133" fmla="*/ 3273577 h 654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3273577" h="6547154">
                <a:moveTo>
                  <a:pt x="0" y="3273577"/>
                </a:moveTo>
                <a:lnTo>
                  <a:pt x="2314851" y="5588428"/>
                </a:lnTo>
                <a:lnTo>
                  <a:pt x="2254016" y="5647417"/>
                </a:lnTo>
                <a:lnTo>
                  <a:pt x="2191938" y="5704543"/>
                </a:lnTo>
                <a:lnTo>
                  <a:pt x="2129862" y="5760428"/>
                </a:lnTo>
                <a:lnTo>
                  <a:pt x="2065922" y="5813207"/>
                </a:lnTo>
                <a:lnTo>
                  <a:pt x="2000741" y="5864745"/>
                </a:lnTo>
                <a:lnTo>
                  <a:pt x="1935561" y="5915041"/>
                </a:lnTo>
                <a:lnTo>
                  <a:pt x="1868517" y="5962232"/>
                </a:lnTo>
                <a:lnTo>
                  <a:pt x="1800854" y="6008181"/>
                </a:lnTo>
                <a:lnTo>
                  <a:pt x="1732569" y="6051647"/>
                </a:lnTo>
                <a:lnTo>
                  <a:pt x="1663043" y="6094491"/>
                </a:lnTo>
                <a:lnTo>
                  <a:pt x="1593516" y="6134852"/>
                </a:lnTo>
                <a:lnTo>
                  <a:pt x="1521507" y="6173350"/>
                </a:lnTo>
                <a:lnTo>
                  <a:pt x="1450118" y="6209365"/>
                </a:lnTo>
                <a:lnTo>
                  <a:pt x="1378109" y="6244137"/>
                </a:lnTo>
                <a:lnTo>
                  <a:pt x="1305479" y="6277047"/>
                </a:lnTo>
                <a:lnTo>
                  <a:pt x="1230987" y="6307473"/>
                </a:lnTo>
                <a:lnTo>
                  <a:pt x="1157736" y="6336657"/>
                </a:lnTo>
                <a:lnTo>
                  <a:pt x="1082623" y="6363978"/>
                </a:lnTo>
                <a:lnTo>
                  <a:pt x="1007510" y="6388815"/>
                </a:lnTo>
                <a:lnTo>
                  <a:pt x="931776" y="6413032"/>
                </a:lnTo>
                <a:lnTo>
                  <a:pt x="856042" y="6434144"/>
                </a:lnTo>
                <a:lnTo>
                  <a:pt x="779066" y="6454014"/>
                </a:lnTo>
                <a:lnTo>
                  <a:pt x="702091" y="6472021"/>
                </a:lnTo>
                <a:lnTo>
                  <a:pt x="625115" y="6486923"/>
                </a:lnTo>
                <a:lnTo>
                  <a:pt x="547519" y="6501205"/>
                </a:lnTo>
                <a:lnTo>
                  <a:pt x="469302" y="6514244"/>
                </a:lnTo>
                <a:lnTo>
                  <a:pt x="391706" y="6523559"/>
                </a:lnTo>
                <a:lnTo>
                  <a:pt x="314110" y="6532873"/>
                </a:lnTo>
                <a:lnTo>
                  <a:pt x="235272" y="6539082"/>
                </a:lnTo>
                <a:lnTo>
                  <a:pt x="156434" y="6543429"/>
                </a:lnTo>
                <a:lnTo>
                  <a:pt x="78838" y="6545912"/>
                </a:lnTo>
                <a:lnTo>
                  <a:pt x="0" y="6547154"/>
                </a:lnTo>
                <a:close/>
                <a:moveTo>
                  <a:pt x="2315472" y="958726"/>
                </a:moveTo>
                <a:lnTo>
                  <a:pt x="2374461" y="1019578"/>
                </a:lnTo>
                <a:lnTo>
                  <a:pt x="2431587" y="1081051"/>
                </a:lnTo>
                <a:lnTo>
                  <a:pt x="2486230" y="1143765"/>
                </a:lnTo>
                <a:lnTo>
                  <a:pt x="2539630" y="1207101"/>
                </a:lnTo>
                <a:lnTo>
                  <a:pt x="2591789" y="1272299"/>
                </a:lnTo>
                <a:lnTo>
                  <a:pt x="2640843" y="1337497"/>
                </a:lnTo>
                <a:lnTo>
                  <a:pt x="2689276" y="1404558"/>
                </a:lnTo>
                <a:lnTo>
                  <a:pt x="2734604" y="1472862"/>
                </a:lnTo>
                <a:lnTo>
                  <a:pt x="2778691" y="1540544"/>
                </a:lnTo>
                <a:lnTo>
                  <a:pt x="2820294" y="1610088"/>
                </a:lnTo>
                <a:lnTo>
                  <a:pt x="2860654" y="1680254"/>
                </a:lnTo>
                <a:lnTo>
                  <a:pt x="2899152" y="1751662"/>
                </a:lnTo>
                <a:lnTo>
                  <a:pt x="2935788" y="1823070"/>
                </a:lnTo>
                <a:lnTo>
                  <a:pt x="2970560" y="1895719"/>
                </a:lnTo>
                <a:lnTo>
                  <a:pt x="3002849" y="1968369"/>
                </a:lnTo>
                <a:lnTo>
                  <a:pt x="3033896" y="2042260"/>
                </a:lnTo>
                <a:lnTo>
                  <a:pt x="3062458" y="2115531"/>
                </a:lnTo>
                <a:lnTo>
                  <a:pt x="3090401" y="2190664"/>
                </a:lnTo>
                <a:lnTo>
                  <a:pt x="3115238" y="2265797"/>
                </a:lnTo>
                <a:lnTo>
                  <a:pt x="3138834" y="2341552"/>
                </a:lnTo>
                <a:lnTo>
                  <a:pt x="3159946" y="2417927"/>
                </a:lnTo>
                <a:lnTo>
                  <a:pt x="3179816" y="2494923"/>
                </a:lnTo>
                <a:lnTo>
                  <a:pt x="3197823" y="2571919"/>
                </a:lnTo>
                <a:lnTo>
                  <a:pt x="3213967" y="2648294"/>
                </a:lnTo>
                <a:lnTo>
                  <a:pt x="3228249" y="2726532"/>
                </a:lnTo>
                <a:lnTo>
                  <a:pt x="3240046" y="2804149"/>
                </a:lnTo>
                <a:lnTo>
                  <a:pt x="3250602" y="2881766"/>
                </a:lnTo>
                <a:lnTo>
                  <a:pt x="3258674" y="2959383"/>
                </a:lnTo>
                <a:lnTo>
                  <a:pt x="3265505" y="3038242"/>
                </a:lnTo>
                <a:lnTo>
                  <a:pt x="3270472" y="3117101"/>
                </a:lnTo>
                <a:lnTo>
                  <a:pt x="3272956" y="3194718"/>
                </a:lnTo>
                <a:lnTo>
                  <a:pt x="3273577" y="3273577"/>
                </a:lnTo>
                <a:lnTo>
                  <a:pt x="3272956" y="3358646"/>
                </a:lnTo>
                <a:lnTo>
                  <a:pt x="3269230" y="3442472"/>
                </a:lnTo>
                <a:lnTo>
                  <a:pt x="3263642" y="3525677"/>
                </a:lnTo>
                <a:lnTo>
                  <a:pt x="3256812" y="3608883"/>
                </a:lnTo>
                <a:lnTo>
                  <a:pt x="3248118" y="3690847"/>
                </a:lnTo>
                <a:lnTo>
                  <a:pt x="3236321" y="3772189"/>
                </a:lnTo>
                <a:lnTo>
                  <a:pt x="3222660" y="3852911"/>
                </a:lnTo>
                <a:lnTo>
                  <a:pt x="3207758" y="3933633"/>
                </a:lnTo>
                <a:lnTo>
                  <a:pt x="3189750" y="4013113"/>
                </a:lnTo>
                <a:lnTo>
                  <a:pt x="3171122" y="4091971"/>
                </a:lnTo>
                <a:lnTo>
                  <a:pt x="3149390" y="4170209"/>
                </a:lnTo>
                <a:lnTo>
                  <a:pt x="3126415" y="4247206"/>
                </a:lnTo>
                <a:lnTo>
                  <a:pt x="3102198" y="4323581"/>
                </a:lnTo>
                <a:lnTo>
                  <a:pt x="3075498" y="4399335"/>
                </a:lnTo>
                <a:lnTo>
                  <a:pt x="3046935" y="4474468"/>
                </a:lnTo>
                <a:lnTo>
                  <a:pt x="3016509" y="4547739"/>
                </a:lnTo>
                <a:lnTo>
                  <a:pt x="2984842" y="4621009"/>
                </a:lnTo>
                <a:lnTo>
                  <a:pt x="2950690" y="4693659"/>
                </a:lnTo>
                <a:lnTo>
                  <a:pt x="2915297" y="4763825"/>
                </a:lnTo>
                <a:lnTo>
                  <a:pt x="2878662" y="4833990"/>
                </a:lnTo>
                <a:lnTo>
                  <a:pt x="2840163" y="4903535"/>
                </a:lnTo>
                <a:lnTo>
                  <a:pt x="2799802" y="4971838"/>
                </a:lnTo>
                <a:lnTo>
                  <a:pt x="2757579" y="5038899"/>
                </a:lnTo>
                <a:lnTo>
                  <a:pt x="2714734" y="5104098"/>
                </a:lnTo>
                <a:lnTo>
                  <a:pt x="2670027" y="5169296"/>
                </a:lnTo>
                <a:lnTo>
                  <a:pt x="2623456" y="5232632"/>
                </a:lnTo>
                <a:lnTo>
                  <a:pt x="2575644" y="5295346"/>
                </a:lnTo>
                <a:lnTo>
                  <a:pt x="2525970" y="5356198"/>
                </a:lnTo>
                <a:lnTo>
                  <a:pt x="2475053" y="5415808"/>
                </a:lnTo>
                <a:lnTo>
                  <a:pt x="2423515" y="5474797"/>
                </a:lnTo>
                <a:lnTo>
                  <a:pt x="2369494" y="5531923"/>
                </a:lnTo>
                <a:lnTo>
                  <a:pt x="2315472" y="5588428"/>
                </a:lnTo>
                <a:lnTo>
                  <a:pt x="0" y="3273577"/>
                </a:lnTo>
                <a:close/>
                <a:moveTo>
                  <a:pt x="0" y="0"/>
                </a:moveTo>
                <a:lnTo>
                  <a:pt x="84425" y="621"/>
                </a:lnTo>
                <a:lnTo>
                  <a:pt x="168229" y="4347"/>
                </a:lnTo>
                <a:lnTo>
                  <a:pt x="251412" y="9935"/>
                </a:lnTo>
                <a:lnTo>
                  <a:pt x="334595" y="16765"/>
                </a:lnTo>
                <a:lnTo>
                  <a:pt x="417157" y="26080"/>
                </a:lnTo>
                <a:lnTo>
                  <a:pt x="498478" y="37257"/>
                </a:lnTo>
                <a:lnTo>
                  <a:pt x="579799" y="50917"/>
                </a:lnTo>
                <a:lnTo>
                  <a:pt x="659878" y="66441"/>
                </a:lnTo>
                <a:lnTo>
                  <a:pt x="739337" y="83827"/>
                </a:lnTo>
                <a:lnTo>
                  <a:pt x="818175" y="103076"/>
                </a:lnTo>
                <a:lnTo>
                  <a:pt x="895771" y="124188"/>
                </a:lnTo>
                <a:lnTo>
                  <a:pt x="972746" y="147783"/>
                </a:lnTo>
                <a:lnTo>
                  <a:pt x="1049722" y="171379"/>
                </a:lnTo>
                <a:lnTo>
                  <a:pt x="1125456" y="198700"/>
                </a:lnTo>
                <a:lnTo>
                  <a:pt x="1199948" y="227263"/>
                </a:lnTo>
                <a:lnTo>
                  <a:pt x="1273820" y="257689"/>
                </a:lnTo>
                <a:lnTo>
                  <a:pt x="1346450" y="288736"/>
                </a:lnTo>
                <a:lnTo>
                  <a:pt x="1419080" y="322887"/>
                </a:lnTo>
                <a:lnTo>
                  <a:pt x="1490468" y="358280"/>
                </a:lnTo>
                <a:lnTo>
                  <a:pt x="1559995" y="394916"/>
                </a:lnTo>
                <a:lnTo>
                  <a:pt x="1628900" y="433414"/>
                </a:lnTo>
                <a:lnTo>
                  <a:pt x="1697185" y="473775"/>
                </a:lnTo>
                <a:lnTo>
                  <a:pt x="1764228" y="515998"/>
                </a:lnTo>
                <a:lnTo>
                  <a:pt x="1830030" y="558843"/>
                </a:lnTo>
                <a:lnTo>
                  <a:pt x="1894590" y="603551"/>
                </a:lnTo>
                <a:lnTo>
                  <a:pt x="1957908" y="650121"/>
                </a:lnTo>
                <a:lnTo>
                  <a:pt x="2020606" y="698554"/>
                </a:lnTo>
                <a:lnTo>
                  <a:pt x="2082062" y="747608"/>
                </a:lnTo>
                <a:lnTo>
                  <a:pt x="2142277" y="798524"/>
                </a:lnTo>
                <a:lnTo>
                  <a:pt x="2201250" y="850062"/>
                </a:lnTo>
                <a:lnTo>
                  <a:pt x="2258361" y="904084"/>
                </a:lnTo>
                <a:lnTo>
                  <a:pt x="2314851" y="958726"/>
                </a:lnTo>
                <a:lnTo>
                  <a:pt x="0" y="3273577"/>
                </a:lnTo>
                <a:close/>
              </a:path>
            </a:pathLst>
          </a:custGeom>
          <a:solidFill>
            <a:srgbClr val="04C4DE"/>
          </a:solidFill>
          <a:ln w="76200"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 defTabSz="1371600" eaLnBrk="1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</a:pPr>
            <a:endParaRPr lang="ru-RU" sz="1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3A2678-4B1C-4883-971D-5D1BBF19A38F}"/>
              </a:ext>
            </a:extLst>
          </p:cNvPr>
          <p:cNvSpPr txBox="1"/>
          <p:nvPr/>
        </p:nvSpPr>
        <p:spPr>
          <a:xfrm>
            <a:off x="12870793" y="3701669"/>
            <a:ext cx="4639687" cy="967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ct val="150000"/>
              </a:lnSpc>
            </a:pP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Bežný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čas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na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dosiahnutie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: 540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dní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Čas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s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naším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kurzom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: 270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dní</a:t>
            </a:r>
            <a:endParaRPr lang="ru-RU" sz="2000" b="1" spc="-150" dirty="0">
              <a:solidFill>
                <a:schemeClr val="bg1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2DB23E-D823-4390-A932-78638B2B43E6}"/>
              </a:ext>
            </a:extLst>
          </p:cNvPr>
          <p:cNvSpPr txBox="1"/>
          <p:nvPr/>
        </p:nvSpPr>
        <p:spPr>
          <a:xfrm>
            <a:off x="12870794" y="3194616"/>
            <a:ext cx="50343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Hodnosť</a:t>
            </a:r>
            <a:r>
              <a:rPr lang="en-US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kvalifikovaného</a:t>
            </a:r>
            <a:r>
              <a:rPr lang="en-US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lodníka</a:t>
            </a:r>
            <a:endParaRPr lang="ru-RU" sz="25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D0B7442-C92D-4380-840C-4A551BDE430C}"/>
              </a:ext>
            </a:extLst>
          </p:cNvPr>
          <p:cNvSpPr txBox="1"/>
          <p:nvPr/>
        </p:nvSpPr>
        <p:spPr>
          <a:xfrm>
            <a:off x="12870793" y="6120442"/>
            <a:ext cx="4716689" cy="967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ct val="150000"/>
              </a:lnSpc>
            </a:pP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Bežný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čas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na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dosiahnutie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: 720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dní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Čas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s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naším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kurzom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: 360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dní</a:t>
            </a:r>
            <a:endParaRPr lang="ru-RU" sz="2000" b="1" spc="-150" dirty="0">
              <a:solidFill>
                <a:schemeClr val="bg1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F0C2804-0121-4AB8-99AF-12539054A424}"/>
              </a:ext>
            </a:extLst>
          </p:cNvPr>
          <p:cNvSpPr txBox="1"/>
          <p:nvPr/>
        </p:nvSpPr>
        <p:spPr>
          <a:xfrm>
            <a:off x="12870793" y="5613389"/>
            <a:ext cx="402366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Hodnosť</a:t>
            </a:r>
            <a:r>
              <a:rPr lang="en-US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kormidelníka</a:t>
            </a:r>
            <a:endParaRPr lang="ru-RU" sz="25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4F50215-7F71-4326-AE4C-FCA1AAA067FA}"/>
              </a:ext>
            </a:extLst>
          </p:cNvPr>
          <p:cNvSpPr txBox="1"/>
          <p:nvPr/>
        </p:nvSpPr>
        <p:spPr>
          <a:xfrm>
            <a:off x="11728704" y="1188140"/>
            <a:ext cx="4850939" cy="967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ct val="150000"/>
              </a:lnSpc>
            </a:pP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Bežný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čas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na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dosiahnutie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: 360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dní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Čas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s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naším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kurzom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: 90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dní</a:t>
            </a:r>
            <a:endParaRPr lang="ru-RU" sz="2000" b="1" spc="-150" dirty="0">
              <a:solidFill>
                <a:schemeClr val="bg1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849E915-D482-4338-97A7-DC355C85C314}"/>
              </a:ext>
            </a:extLst>
          </p:cNvPr>
          <p:cNvSpPr txBox="1"/>
          <p:nvPr/>
        </p:nvSpPr>
        <p:spPr>
          <a:xfrm>
            <a:off x="11728705" y="681087"/>
            <a:ext cx="47805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Hodnosť</a:t>
            </a:r>
            <a:r>
              <a:rPr lang="en-US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lodníka</a:t>
            </a:r>
            <a:endParaRPr lang="ru-RU" sz="25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E4D51F5-C52D-479A-9E44-99F5800CE03C}"/>
              </a:ext>
            </a:extLst>
          </p:cNvPr>
          <p:cNvSpPr txBox="1"/>
          <p:nvPr/>
        </p:nvSpPr>
        <p:spPr>
          <a:xfrm>
            <a:off x="11380309" y="8660197"/>
            <a:ext cx="5848912" cy="967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ct val="150000"/>
              </a:lnSpc>
            </a:pPr>
            <a:r>
              <a:rPr lang="sk-SK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Absolvujete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8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ciest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po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prúde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sk-SK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+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8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proti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prúdu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+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slepé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mapy</a:t>
            </a:r>
            <a:r>
              <a:rPr lang="sk-SK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a môžete sa prihlásiť na skúšky.</a:t>
            </a:r>
            <a:endParaRPr lang="ru-RU" sz="2000" spc="-150" dirty="0">
              <a:solidFill>
                <a:schemeClr val="bg1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5C4013C-F498-48F5-A024-EAF29B111AB3}"/>
              </a:ext>
            </a:extLst>
          </p:cNvPr>
          <p:cNvSpPr txBox="1"/>
          <p:nvPr/>
        </p:nvSpPr>
        <p:spPr>
          <a:xfrm>
            <a:off x="11380309" y="8153144"/>
            <a:ext cx="414523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Kapitánske skúšky</a:t>
            </a:r>
            <a:endParaRPr lang="ru-RU" sz="25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id="{C0980DFC-90DF-4F39-B57E-9D3C654D2B44}"/>
              </a:ext>
            </a:extLst>
          </p:cNvPr>
          <p:cNvSpPr>
            <a:spLocks/>
          </p:cNvSpPr>
          <p:nvPr/>
        </p:nvSpPr>
        <p:spPr bwMode="auto">
          <a:xfrm>
            <a:off x="9144564" y="2829443"/>
            <a:ext cx="3273577" cy="2314851"/>
          </a:xfrm>
          <a:custGeom>
            <a:avLst/>
            <a:gdLst>
              <a:gd name="T0" fmla="*/ 3729 w 5272"/>
              <a:gd name="T1" fmla="*/ 0 h 3728"/>
              <a:gd name="T2" fmla="*/ 3824 w 5272"/>
              <a:gd name="T3" fmla="*/ 98 h 3728"/>
              <a:gd name="T4" fmla="*/ 3916 w 5272"/>
              <a:gd name="T5" fmla="*/ 197 h 3728"/>
              <a:gd name="T6" fmla="*/ 4004 w 5272"/>
              <a:gd name="T7" fmla="*/ 298 h 3728"/>
              <a:gd name="T8" fmla="*/ 4090 w 5272"/>
              <a:gd name="T9" fmla="*/ 400 h 3728"/>
              <a:gd name="T10" fmla="*/ 4174 w 5272"/>
              <a:gd name="T11" fmla="*/ 505 h 3728"/>
              <a:gd name="T12" fmla="*/ 4253 w 5272"/>
              <a:gd name="T13" fmla="*/ 610 h 3728"/>
              <a:gd name="T14" fmla="*/ 4331 w 5272"/>
              <a:gd name="T15" fmla="*/ 718 h 3728"/>
              <a:gd name="T16" fmla="*/ 4404 w 5272"/>
              <a:gd name="T17" fmla="*/ 828 h 3728"/>
              <a:gd name="T18" fmla="*/ 4475 w 5272"/>
              <a:gd name="T19" fmla="*/ 937 h 3728"/>
              <a:gd name="T20" fmla="*/ 4542 w 5272"/>
              <a:gd name="T21" fmla="*/ 1049 h 3728"/>
              <a:gd name="T22" fmla="*/ 4607 w 5272"/>
              <a:gd name="T23" fmla="*/ 1162 h 3728"/>
              <a:gd name="T24" fmla="*/ 4669 w 5272"/>
              <a:gd name="T25" fmla="*/ 1277 h 3728"/>
              <a:gd name="T26" fmla="*/ 4728 w 5272"/>
              <a:gd name="T27" fmla="*/ 1392 h 3728"/>
              <a:gd name="T28" fmla="*/ 4784 w 5272"/>
              <a:gd name="T29" fmla="*/ 1509 h 3728"/>
              <a:gd name="T30" fmla="*/ 4836 w 5272"/>
              <a:gd name="T31" fmla="*/ 1626 h 3728"/>
              <a:gd name="T32" fmla="*/ 4886 w 5272"/>
              <a:gd name="T33" fmla="*/ 1745 h 3728"/>
              <a:gd name="T34" fmla="*/ 4932 w 5272"/>
              <a:gd name="T35" fmla="*/ 1863 h 3728"/>
              <a:gd name="T36" fmla="*/ 4977 w 5272"/>
              <a:gd name="T37" fmla="*/ 1984 h 3728"/>
              <a:gd name="T38" fmla="*/ 5017 w 5272"/>
              <a:gd name="T39" fmla="*/ 2105 h 3728"/>
              <a:gd name="T40" fmla="*/ 5055 w 5272"/>
              <a:gd name="T41" fmla="*/ 2227 h 3728"/>
              <a:gd name="T42" fmla="*/ 5089 w 5272"/>
              <a:gd name="T43" fmla="*/ 2350 h 3728"/>
              <a:gd name="T44" fmla="*/ 5121 w 5272"/>
              <a:gd name="T45" fmla="*/ 2474 h 3728"/>
              <a:gd name="T46" fmla="*/ 5150 w 5272"/>
              <a:gd name="T47" fmla="*/ 2598 h 3728"/>
              <a:gd name="T48" fmla="*/ 5176 w 5272"/>
              <a:gd name="T49" fmla="*/ 2721 h 3728"/>
              <a:gd name="T50" fmla="*/ 5199 w 5272"/>
              <a:gd name="T51" fmla="*/ 2847 h 3728"/>
              <a:gd name="T52" fmla="*/ 5218 w 5272"/>
              <a:gd name="T53" fmla="*/ 2972 h 3728"/>
              <a:gd name="T54" fmla="*/ 5235 w 5272"/>
              <a:gd name="T55" fmla="*/ 3097 h 3728"/>
              <a:gd name="T56" fmla="*/ 5248 w 5272"/>
              <a:gd name="T57" fmla="*/ 3222 h 3728"/>
              <a:gd name="T58" fmla="*/ 5259 w 5272"/>
              <a:gd name="T59" fmla="*/ 3349 h 3728"/>
              <a:gd name="T60" fmla="*/ 5267 w 5272"/>
              <a:gd name="T61" fmla="*/ 3476 h 3728"/>
              <a:gd name="T62" fmla="*/ 5271 w 5272"/>
              <a:gd name="T63" fmla="*/ 3601 h 3728"/>
              <a:gd name="T64" fmla="*/ 5272 w 5272"/>
              <a:gd name="T65" fmla="*/ 3728 h 3728"/>
              <a:gd name="T66" fmla="*/ 0 w 5272"/>
              <a:gd name="T67" fmla="*/ 3728 h 3728"/>
              <a:gd name="T68" fmla="*/ 3729 w 5272"/>
              <a:gd name="T69" fmla="*/ 0 h 37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272" h="3728">
                <a:moveTo>
                  <a:pt x="3729" y="0"/>
                </a:moveTo>
                <a:lnTo>
                  <a:pt x="3824" y="98"/>
                </a:lnTo>
                <a:lnTo>
                  <a:pt x="3916" y="197"/>
                </a:lnTo>
                <a:lnTo>
                  <a:pt x="4004" y="298"/>
                </a:lnTo>
                <a:lnTo>
                  <a:pt x="4090" y="400"/>
                </a:lnTo>
                <a:lnTo>
                  <a:pt x="4174" y="505"/>
                </a:lnTo>
                <a:lnTo>
                  <a:pt x="4253" y="610"/>
                </a:lnTo>
                <a:lnTo>
                  <a:pt x="4331" y="718"/>
                </a:lnTo>
                <a:lnTo>
                  <a:pt x="4404" y="828"/>
                </a:lnTo>
                <a:lnTo>
                  <a:pt x="4475" y="937"/>
                </a:lnTo>
                <a:lnTo>
                  <a:pt x="4542" y="1049"/>
                </a:lnTo>
                <a:lnTo>
                  <a:pt x="4607" y="1162"/>
                </a:lnTo>
                <a:lnTo>
                  <a:pt x="4669" y="1277"/>
                </a:lnTo>
                <a:lnTo>
                  <a:pt x="4728" y="1392"/>
                </a:lnTo>
                <a:lnTo>
                  <a:pt x="4784" y="1509"/>
                </a:lnTo>
                <a:lnTo>
                  <a:pt x="4836" y="1626"/>
                </a:lnTo>
                <a:lnTo>
                  <a:pt x="4886" y="1745"/>
                </a:lnTo>
                <a:lnTo>
                  <a:pt x="4932" y="1863"/>
                </a:lnTo>
                <a:lnTo>
                  <a:pt x="4977" y="1984"/>
                </a:lnTo>
                <a:lnTo>
                  <a:pt x="5017" y="2105"/>
                </a:lnTo>
                <a:lnTo>
                  <a:pt x="5055" y="2227"/>
                </a:lnTo>
                <a:lnTo>
                  <a:pt x="5089" y="2350"/>
                </a:lnTo>
                <a:lnTo>
                  <a:pt x="5121" y="2474"/>
                </a:lnTo>
                <a:lnTo>
                  <a:pt x="5150" y="2598"/>
                </a:lnTo>
                <a:lnTo>
                  <a:pt x="5176" y="2721"/>
                </a:lnTo>
                <a:lnTo>
                  <a:pt x="5199" y="2847"/>
                </a:lnTo>
                <a:lnTo>
                  <a:pt x="5218" y="2972"/>
                </a:lnTo>
                <a:lnTo>
                  <a:pt x="5235" y="3097"/>
                </a:lnTo>
                <a:lnTo>
                  <a:pt x="5248" y="3222"/>
                </a:lnTo>
                <a:lnTo>
                  <a:pt x="5259" y="3349"/>
                </a:lnTo>
                <a:lnTo>
                  <a:pt x="5267" y="3476"/>
                </a:lnTo>
                <a:lnTo>
                  <a:pt x="5271" y="3601"/>
                </a:lnTo>
                <a:lnTo>
                  <a:pt x="5272" y="3728"/>
                </a:lnTo>
                <a:lnTo>
                  <a:pt x="0" y="3728"/>
                </a:lnTo>
                <a:lnTo>
                  <a:pt x="3729" y="0"/>
                </a:ln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0000"/>
                </a:srgbClr>
              </a:gs>
            </a:gsLst>
            <a:lin ang="102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EFD3AA3F-1426-45C9-BF62-E18EFE9240D2}"/>
              </a:ext>
            </a:extLst>
          </p:cNvPr>
          <p:cNvSpPr>
            <a:spLocks/>
          </p:cNvSpPr>
          <p:nvPr/>
        </p:nvSpPr>
        <p:spPr bwMode="auto">
          <a:xfrm>
            <a:off x="9144564" y="5144294"/>
            <a:ext cx="3273577" cy="2314851"/>
          </a:xfrm>
          <a:custGeom>
            <a:avLst/>
            <a:gdLst>
              <a:gd name="T0" fmla="*/ 5272 w 5272"/>
              <a:gd name="T1" fmla="*/ 0 h 3728"/>
              <a:gd name="T2" fmla="*/ 5271 w 5272"/>
              <a:gd name="T3" fmla="*/ 137 h 3728"/>
              <a:gd name="T4" fmla="*/ 5265 w 5272"/>
              <a:gd name="T5" fmla="*/ 272 h 3728"/>
              <a:gd name="T6" fmla="*/ 5256 w 5272"/>
              <a:gd name="T7" fmla="*/ 406 h 3728"/>
              <a:gd name="T8" fmla="*/ 5245 w 5272"/>
              <a:gd name="T9" fmla="*/ 540 h 3728"/>
              <a:gd name="T10" fmla="*/ 5231 w 5272"/>
              <a:gd name="T11" fmla="*/ 672 h 3728"/>
              <a:gd name="T12" fmla="*/ 5212 w 5272"/>
              <a:gd name="T13" fmla="*/ 803 h 3728"/>
              <a:gd name="T14" fmla="*/ 5190 w 5272"/>
              <a:gd name="T15" fmla="*/ 933 h 3728"/>
              <a:gd name="T16" fmla="*/ 5166 w 5272"/>
              <a:gd name="T17" fmla="*/ 1063 h 3728"/>
              <a:gd name="T18" fmla="*/ 5137 w 5272"/>
              <a:gd name="T19" fmla="*/ 1191 h 3728"/>
              <a:gd name="T20" fmla="*/ 5107 w 5272"/>
              <a:gd name="T21" fmla="*/ 1318 h 3728"/>
              <a:gd name="T22" fmla="*/ 5072 w 5272"/>
              <a:gd name="T23" fmla="*/ 1444 h 3728"/>
              <a:gd name="T24" fmla="*/ 5035 w 5272"/>
              <a:gd name="T25" fmla="*/ 1568 h 3728"/>
              <a:gd name="T26" fmla="*/ 4996 w 5272"/>
              <a:gd name="T27" fmla="*/ 1691 h 3728"/>
              <a:gd name="T28" fmla="*/ 4953 w 5272"/>
              <a:gd name="T29" fmla="*/ 1813 h 3728"/>
              <a:gd name="T30" fmla="*/ 4907 w 5272"/>
              <a:gd name="T31" fmla="*/ 1934 h 3728"/>
              <a:gd name="T32" fmla="*/ 4858 w 5272"/>
              <a:gd name="T33" fmla="*/ 2052 h 3728"/>
              <a:gd name="T34" fmla="*/ 4807 w 5272"/>
              <a:gd name="T35" fmla="*/ 2170 h 3728"/>
              <a:gd name="T36" fmla="*/ 4752 w 5272"/>
              <a:gd name="T37" fmla="*/ 2287 h 3728"/>
              <a:gd name="T38" fmla="*/ 4695 w 5272"/>
              <a:gd name="T39" fmla="*/ 2400 h 3728"/>
              <a:gd name="T40" fmla="*/ 4636 w 5272"/>
              <a:gd name="T41" fmla="*/ 2513 h 3728"/>
              <a:gd name="T42" fmla="*/ 4574 w 5272"/>
              <a:gd name="T43" fmla="*/ 2625 h 3728"/>
              <a:gd name="T44" fmla="*/ 4509 w 5272"/>
              <a:gd name="T45" fmla="*/ 2735 h 3728"/>
              <a:gd name="T46" fmla="*/ 4441 w 5272"/>
              <a:gd name="T47" fmla="*/ 2843 h 3728"/>
              <a:gd name="T48" fmla="*/ 4372 w 5272"/>
              <a:gd name="T49" fmla="*/ 2948 h 3728"/>
              <a:gd name="T50" fmla="*/ 4300 w 5272"/>
              <a:gd name="T51" fmla="*/ 3053 h 3728"/>
              <a:gd name="T52" fmla="*/ 4225 w 5272"/>
              <a:gd name="T53" fmla="*/ 3155 h 3728"/>
              <a:gd name="T54" fmla="*/ 4148 w 5272"/>
              <a:gd name="T55" fmla="*/ 3256 h 3728"/>
              <a:gd name="T56" fmla="*/ 4068 w 5272"/>
              <a:gd name="T57" fmla="*/ 3354 h 3728"/>
              <a:gd name="T58" fmla="*/ 3986 w 5272"/>
              <a:gd name="T59" fmla="*/ 3450 h 3728"/>
              <a:gd name="T60" fmla="*/ 3903 w 5272"/>
              <a:gd name="T61" fmla="*/ 3545 h 3728"/>
              <a:gd name="T62" fmla="*/ 3816 w 5272"/>
              <a:gd name="T63" fmla="*/ 3637 h 3728"/>
              <a:gd name="T64" fmla="*/ 3729 w 5272"/>
              <a:gd name="T65" fmla="*/ 3728 h 3728"/>
              <a:gd name="T66" fmla="*/ 0 w 5272"/>
              <a:gd name="T67" fmla="*/ 0 h 3728"/>
              <a:gd name="T68" fmla="*/ 5272 w 5272"/>
              <a:gd name="T69" fmla="*/ 0 h 37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272" h="3728">
                <a:moveTo>
                  <a:pt x="5272" y="0"/>
                </a:moveTo>
                <a:lnTo>
                  <a:pt x="5271" y="137"/>
                </a:lnTo>
                <a:lnTo>
                  <a:pt x="5265" y="272"/>
                </a:lnTo>
                <a:lnTo>
                  <a:pt x="5256" y="406"/>
                </a:lnTo>
                <a:lnTo>
                  <a:pt x="5245" y="540"/>
                </a:lnTo>
                <a:lnTo>
                  <a:pt x="5231" y="672"/>
                </a:lnTo>
                <a:lnTo>
                  <a:pt x="5212" y="803"/>
                </a:lnTo>
                <a:lnTo>
                  <a:pt x="5190" y="933"/>
                </a:lnTo>
                <a:lnTo>
                  <a:pt x="5166" y="1063"/>
                </a:lnTo>
                <a:lnTo>
                  <a:pt x="5137" y="1191"/>
                </a:lnTo>
                <a:lnTo>
                  <a:pt x="5107" y="1318"/>
                </a:lnTo>
                <a:lnTo>
                  <a:pt x="5072" y="1444"/>
                </a:lnTo>
                <a:lnTo>
                  <a:pt x="5035" y="1568"/>
                </a:lnTo>
                <a:lnTo>
                  <a:pt x="4996" y="1691"/>
                </a:lnTo>
                <a:lnTo>
                  <a:pt x="4953" y="1813"/>
                </a:lnTo>
                <a:lnTo>
                  <a:pt x="4907" y="1934"/>
                </a:lnTo>
                <a:lnTo>
                  <a:pt x="4858" y="2052"/>
                </a:lnTo>
                <a:lnTo>
                  <a:pt x="4807" y="2170"/>
                </a:lnTo>
                <a:lnTo>
                  <a:pt x="4752" y="2287"/>
                </a:lnTo>
                <a:lnTo>
                  <a:pt x="4695" y="2400"/>
                </a:lnTo>
                <a:lnTo>
                  <a:pt x="4636" y="2513"/>
                </a:lnTo>
                <a:lnTo>
                  <a:pt x="4574" y="2625"/>
                </a:lnTo>
                <a:lnTo>
                  <a:pt x="4509" y="2735"/>
                </a:lnTo>
                <a:lnTo>
                  <a:pt x="4441" y="2843"/>
                </a:lnTo>
                <a:lnTo>
                  <a:pt x="4372" y="2948"/>
                </a:lnTo>
                <a:lnTo>
                  <a:pt x="4300" y="3053"/>
                </a:lnTo>
                <a:lnTo>
                  <a:pt x="4225" y="3155"/>
                </a:lnTo>
                <a:lnTo>
                  <a:pt x="4148" y="3256"/>
                </a:lnTo>
                <a:lnTo>
                  <a:pt x="4068" y="3354"/>
                </a:lnTo>
                <a:lnTo>
                  <a:pt x="3986" y="3450"/>
                </a:lnTo>
                <a:lnTo>
                  <a:pt x="3903" y="3545"/>
                </a:lnTo>
                <a:lnTo>
                  <a:pt x="3816" y="3637"/>
                </a:lnTo>
                <a:lnTo>
                  <a:pt x="3729" y="3728"/>
                </a:lnTo>
                <a:lnTo>
                  <a:pt x="0" y="0"/>
                </a:lnTo>
                <a:lnTo>
                  <a:pt x="5272" y="0"/>
                </a:ln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0000"/>
                </a:srgbClr>
              </a:gs>
            </a:gsLst>
            <a:lin ang="156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Freeform 13">
            <a:extLst>
              <a:ext uri="{FF2B5EF4-FFF2-40B4-BE49-F238E27FC236}">
                <a16:creationId xmlns:a16="http://schemas.microsoft.com/office/drawing/2014/main" id="{B5A02EC3-53B6-4708-B1E4-F746BC7DDEF5}"/>
              </a:ext>
            </a:extLst>
          </p:cNvPr>
          <p:cNvSpPr>
            <a:spLocks/>
          </p:cNvSpPr>
          <p:nvPr/>
        </p:nvSpPr>
        <p:spPr bwMode="auto">
          <a:xfrm>
            <a:off x="9144564" y="5144294"/>
            <a:ext cx="2314851" cy="3273577"/>
          </a:xfrm>
          <a:custGeom>
            <a:avLst/>
            <a:gdLst>
              <a:gd name="T0" fmla="*/ 3729 w 3729"/>
              <a:gd name="T1" fmla="*/ 3728 h 5272"/>
              <a:gd name="T2" fmla="*/ 3631 w 3729"/>
              <a:gd name="T3" fmla="*/ 3823 h 5272"/>
              <a:gd name="T4" fmla="*/ 3531 w 3729"/>
              <a:gd name="T5" fmla="*/ 3915 h 5272"/>
              <a:gd name="T6" fmla="*/ 3431 w 3729"/>
              <a:gd name="T7" fmla="*/ 4005 h 5272"/>
              <a:gd name="T8" fmla="*/ 3328 w 3729"/>
              <a:gd name="T9" fmla="*/ 4090 h 5272"/>
              <a:gd name="T10" fmla="*/ 3223 w 3729"/>
              <a:gd name="T11" fmla="*/ 4173 h 5272"/>
              <a:gd name="T12" fmla="*/ 3118 w 3729"/>
              <a:gd name="T13" fmla="*/ 4254 h 5272"/>
              <a:gd name="T14" fmla="*/ 3010 w 3729"/>
              <a:gd name="T15" fmla="*/ 4330 h 5272"/>
              <a:gd name="T16" fmla="*/ 2901 w 3729"/>
              <a:gd name="T17" fmla="*/ 4404 h 5272"/>
              <a:gd name="T18" fmla="*/ 2791 w 3729"/>
              <a:gd name="T19" fmla="*/ 4474 h 5272"/>
              <a:gd name="T20" fmla="*/ 2679 w 3729"/>
              <a:gd name="T21" fmla="*/ 4543 h 5272"/>
              <a:gd name="T22" fmla="*/ 2567 w 3729"/>
              <a:gd name="T23" fmla="*/ 4608 h 5272"/>
              <a:gd name="T24" fmla="*/ 2451 w 3729"/>
              <a:gd name="T25" fmla="*/ 4670 h 5272"/>
              <a:gd name="T26" fmla="*/ 2336 w 3729"/>
              <a:gd name="T27" fmla="*/ 4728 h 5272"/>
              <a:gd name="T28" fmla="*/ 2220 w 3729"/>
              <a:gd name="T29" fmla="*/ 4784 h 5272"/>
              <a:gd name="T30" fmla="*/ 2103 w 3729"/>
              <a:gd name="T31" fmla="*/ 4837 h 5272"/>
              <a:gd name="T32" fmla="*/ 1983 w 3729"/>
              <a:gd name="T33" fmla="*/ 4886 h 5272"/>
              <a:gd name="T34" fmla="*/ 1865 w 3729"/>
              <a:gd name="T35" fmla="*/ 4933 h 5272"/>
              <a:gd name="T36" fmla="*/ 1744 w 3729"/>
              <a:gd name="T37" fmla="*/ 4977 h 5272"/>
              <a:gd name="T38" fmla="*/ 1623 w 3729"/>
              <a:gd name="T39" fmla="*/ 5017 h 5272"/>
              <a:gd name="T40" fmla="*/ 1501 w 3729"/>
              <a:gd name="T41" fmla="*/ 5056 h 5272"/>
              <a:gd name="T42" fmla="*/ 1379 w 3729"/>
              <a:gd name="T43" fmla="*/ 5090 h 5272"/>
              <a:gd name="T44" fmla="*/ 1255 w 3729"/>
              <a:gd name="T45" fmla="*/ 5122 h 5272"/>
              <a:gd name="T46" fmla="*/ 1131 w 3729"/>
              <a:gd name="T47" fmla="*/ 5151 h 5272"/>
              <a:gd name="T48" fmla="*/ 1007 w 3729"/>
              <a:gd name="T49" fmla="*/ 5175 h 5272"/>
              <a:gd name="T50" fmla="*/ 882 w 3729"/>
              <a:gd name="T51" fmla="*/ 5198 h 5272"/>
              <a:gd name="T52" fmla="*/ 756 w 3729"/>
              <a:gd name="T53" fmla="*/ 5219 h 5272"/>
              <a:gd name="T54" fmla="*/ 631 w 3729"/>
              <a:gd name="T55" fmla="*/ 5234 h 5272"/>
              <a:gd name="T56" fmla="*/ 506 w 3729"/>
              <a:gd name="T57" fmla="*/ 5249 h 5272"/>
              <a:gd name="T58" fmla="*/ 379 w 3729"/>
              <a:gd name="T59" fmla="*/ 5259 h 5272"/>
              <a:gd name="T60" fmla="*/ 252 w 3729"/>
              <a:gd name="T61" fmla="*/ 5266 h 5272"/>
              <a:gd name="T62" fmla="*/ 127 w 3729"/>
              <a:gd name="T63" fmla="*/ 5270 h 5272"/>
              <a:gd name="T64" fmla="*/ 0 w 3729"/>
              <a:gd name="T65" fmla="*/ 5272 h 5272"/>
              <a:gd name="T66" fmla="*/ 0 w 3729"/>
              <a:gd name="T67" fmla="*/ 0 h 5272"/>
              <a:gd name="T68" fmla="*/ 3729 w 3729"/>
              <a:gd name="T69" fmla="*/ 3728 h 5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729" h="5272">
                <a:moveTo>
                  <a:pt x="3729" y="3728"/>
                </a:moveTo>
                <a:lnTo>
                  <a:pt x="3631" y="3823"/>
                </a:lnTo>
                <a:lnTo>
                  <a:pt x="3531" y="3915"/>
                </a:lnTo>
                <a:lnTo>
                  <a:pt x="3431" y="4005"/>
                </a:lnTo>
                <a:lnTo>
                  <a:pt x="3328" y="4090"/>
                </a:lnTo>
                <a:lnTo>
                  <a:pt x="3223" y="4173"/>
                </a:lnTo>
                <a:lnTo>
                  <a:pt x="3118" y="4254"/>
                </a:lnTo>
                <a:lnTo>
                  <a:pt x="3010" y="4330"/>
                </a:lnTo>
                <a:lnTo>
                  <a:pt x="2901" y="4404"/>
                </a:lnTo>
                <a:lnTo>
                  <a:pt x="2791" y="4474"/>
                </a:lnTo>
                <a:lnTo>
                  <a:pt x="2679" y="4543"/>
                </a:lnTo>
                <a:lnTo>
                  <a:pt x="2567" y="4608"/>
                </a:lnTo>
                <a:lnTo>
                  <a:pt x="2451" y="4670"/>
                </a:lnTo>
                <a:lnTo>
                  <a:pt x="2336" y="4728"/>
                </a:lnTo>
                <a:lnTo>
                  <a:pt x="2220" y="4784"/>
                </a:lnTo>
                <a:lnTo>
                  <a:pt x="2103" y="4837"/>
                </a:lnTo>
                <a:lnTo>
                  <a:pt x="1983" y="4886"/>
                </a:lnTo>
                <a:lnTo>
                  <a:pt x="1865" y="4933"/>
                </a:lnTo>
                <a:lnTo>
                  <a:pt x="1744" y="4977"/>
                </a:lnTo>
                <a:lnTo>
                  <a:pt x="1623" y="5017"/>
                </a:lnTo>
                <a:lnTo>
                  <a:pt x="1501" y="5056"/>
                </a:lnTo>
                <a:lnTo>
                  <a:pt x="1379" y="5090"/>
                </a:lnTo>
                <a:lnTo>
                  <a:pt x="1255" y="5122"/>
                </a:lnTo>
                <a:lnTo>
                  <a:pt x="1131" y="5151"/>
                </a:lnTo>
                <a:lnTo>
                  <a:pt x="1007" y="5175"/>
                </a:lnTo>
                <a:lnTo>
                  <a:pt x="882" y="5198"/>
                </a:lnTo>
                <a:lnTo>
                  <a:pt x="756" y="5219"/>
                </a:lnTo>
                <a:lnTo>
                  <a:pt x="631" y="5234"/>
                </a:lnTo>
                <a:lnTo>
                  <a:pt x="506" y="5249"/>
                </a:lnTo>
                <a:lnTo>
                  <a:pt x="379" y="5259"/>
                </a:lnTo>
                <a:lnTo>
                  <a:pt x="252" y="5266"/>
                </a:lnTo>
                <a:lnTo>
                  <a:pt x="127" y="5270"/>
                </a:lnTo>
                <a:lnTo>
                  <a:pt x="0" y="5272"/>
                </a:lnTo>
                <a:lnTo>
                  <a:pt x="0" y="0"/>
                </a:lnTo>
                <a:lnTo>
                  <a:pt x="3729" y="3728"/>
                </a:ln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0000"/>
                </a:srgbClr>
              </a:gs>
            </a:gsLst>
            <a:lin ang="21594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03636844-B6A7-4ADF-BAC0-4E4F37E00C8E}"/>
              </a:ext>
            </a:extLst>
          </p:cNvPr>
          <p:cNvGrpSpPr/>
          <p:nvPr/>
        </p:nvGrpSpPr>
        <p:grpSpPr>
          <a:xfrm rot="1800000">
            <a:off x="7428370" y="3428137"/>
            <a:ext cx="3430130" cy="3430132"/>
            <a:chOff x="4464609" y="2448685"/>
            <a:chExt cx="4055430" cy="4055433"/>
          </a:xfrm>
          <a:solidFill>
            <a:srgbClr val="04C4DE"/>
          </a:solidFill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728B2559-B1DC-42D4-87FC-FAE039A1EED7}"/>
                </a:ext>
              </a:extLst>
            </p:cNvPr>
            <p:cNvSpPr/>
            <p:nvPr/>
          </p:nvSpPr>
          <p:spPr>
            <a:xfrm rot="13500000">
              <a:off x="4464608" y="2448687"/>
              <a:ext cx="4055432" cy="4055430"/>
            </a:xfrm>
            <a:prstGeom prst="ellipse">
              <a:avLst/>
            </a:prstGeom>
            <a:grpFill/>
            <a:ln w="76200">
              <a:noFill/>
            </a:ln>
            <a:effectLst>
              <a:outerShdw blurRad="1270000" algn="c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2900" indent="-342900" defTabSz="1371600" eaLnBrk="1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</a:pPr>
              <a:endParaRPr lang="ru-RU" sz="100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38CE4402-2E19-4786-8101-44DB984507FF}"/>
                </a:ext>
              </a:extLst>
            </p:cNvPr>
            <p:cNvSpPr/>
            <p:nvPr/>
          </p:nvSpPr>
          <p:spPr>
            <a:xfrm rot="6300000">
              <a:off x="4464608" y="2448686"/>
              <a:ext cx="4055432" cy="4055430"/>
            </a:xfrm>
            <a:prstGeom prst="ellipse">
              <a:avLst/>
            </a:prstGeom>
            <a:grpFill/>
            <a:ln w="7620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2900" indent="-342900" defTabSz="1371600" eaLnBrk="1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</a:pPr>
              <a:endParaRPr lang="ru-RU" sz="1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02EE439E-17DF-41D0-BC14-76F02C61C2AE}"/>
                </a:ext>
              </a:extLst>
            </p:cNvPr>
            <p:cNvSpPr/>
            <p:nvPr/>
          </p:nvSpPr>
          <p:spPr>
            <a:xfrm rot="6300000">
              <a:off x="4464608" y="2448686"/>
              <a:ext cx="4055432" cy="4055430"/>
            </a:xfrm>
            <a:prstGeom prst="ellipse">
              <a:avLst/>
            </a:prstGeom>
            <a:grpFill/>
            <a:ln w="7620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2900" indent="-342900" defTabSz="1371600" eaLnBrk="1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</a:pPr>
              <a:endParaRPr lang="ru-RU" sz="1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39" name="Овал 38">
            <a:extLst>
              <a:ext uri="{FF2B5EF4-FFF2-40B4-BE49-F238E27FC236}">
                <a16:creationId xmlns:a16="http://schemas.microsoft.com/office/drawing/2014/main" id="{26F3E8E5-0DFB-410D-93EA-59CCF7BE1B4A}"/>
              </a:ext>
            </a:extLst>
          </p:cNvPr>
          <p:cNvSpPr/>
          <p:nvPr/>
        </p:nvSpPr>
        <p:spPr>
          <a:xfrm rot="6300000">
            <a:off x="7785892" y="3785660"/>
            <a:ext cx="2715086" cy="2715084"/>
          </a:xfrm>
          <a:prstGeom prst="ellipse">
            <a:avLst/>
          </a:prstGeom>
          <a:gradFill flip="none" rotWithShape="1">
            <a:gsLst>
              <a:gs pos="0">
                <a:schemeClr val="bg2">
                  <a:alpha val="12000"/>
                </a:schemeClr>
              </a:gs>
              <a:gs pos="70000">
                <a:schemeClr val="bg2"/>
              </a:gs>
            </a:gsLst>
            <a:path path="circle">
              <a:fillToRect l="100000" t="100000"/>
            </a:path>
            <a:tileRect r="-100000" b="-100000"/>
          </a:gradFill>
          <a:ln w="25400">
            <a:solidFill>
              <a:schemeClr val="bg2">
                <a:alpha val="51000"/>
              </a:schemeClr>
            </a:solidFill>
          </a:ln>
          <a:effectLst>
            <a:outerShdw blurRad="927100" dist="279400" dir="13200000" algn="br" rotWithShape="0">
              <a:schemeClr val="bg2"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6A4E3B3-BBF8-3F8B-044B-90687F15CC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94981" y="4313440"/>
            <a:ext cx="1550082" cy="1702348"/>
          </a:xfrm>
          <a:prstGeom prst="rect">
            <a:avLst/>
          </a:prstGeom>
        </p:spPr>
      </p:pic>
      <p:sp>
        <p:nvSpPr>
          <p:cNvPr id="4" name="TextBox 48">
            <a:extLst>
              <a:ext uri="{FF2B5EF4-FFF2-40B4-BE49-F238E27FC236}">
                <a16:creationId xmlns:a16="http://schemas.microsoft.com/office/drawing/2014/main" id="{E4470393-8B50-D8DC-6BF9-37858890E585}"/>
              </a:ext>
            </a:extLst>
          </p:cNvPr>
          <p:cNvSpPr txBox="1"/>
          <p:nvPr/>
        </p:nvSpPr>
        <p:spPr>
          <a:xfrm>
            <a:off x="997199" y="1870716"/>
            <a:ext cx="46308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Rýchly</a:t>
            </a:r>
            <a:r>
              <a:rPr lang="en-US" sz="4400" b="1" dirty="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sk-SK" sz="4400" b="1" dirty="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</a:t>
            </a:r>
            <a:r>
              <a:rPr lang="en-US" sz="4400" b="1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ostup</a:t>
            </a:r>
            <a:r>
              <a:rPr lang="en-US" sz="4400" b="1" dirty="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endParaRPr lang="sk-SK" sz="4400" b="1" dirty="0"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  <a:p>
            <a:r>
              <a:rPr lang="sk-SK" sz="4400" b="1" dirty="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 h</a:t>
            </a:r>
            <a:r>
              <a:rPr lang="en-US" sz="4400" b="1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odnostiach</a:t>
            </a:r>
            <a:endParaRPr lang="ru-RU" sz="4400" b="1" dirty="0"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F126EB-A928-34B3-B9E0-76A884EDFD66}"/>
              </a:ext>
            </a:extLst>
          </p:cNvPr>
          <p:cNvSpPr txBox="1"/>
          <p:nvPr/>
        </p:nvSpPr>
        <p:spPr>
          <a:xfrm>
            <a:off x="997199" y="1109183"/>
            <a:ext cx="4460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chemeClr val="bg2"/>
                </a:solidFill>
                <a:highlight>
                  <a:srgbClr val="04C4DE"/>
                </a:highlight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Výcvikový kurz</a:t>
            </a:r>
            <a:endParaRPr lang="ru-RU" sz="3200" dirty="0">
              <a:solidFill>
                <a:schemeClr val="bg2"/>
              </a:solidFill>
              <a:highlight>
                <a:srgbClr val="04C4DE"/>
              </a:highlight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77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5105 0.00016 L 3.47222E-6 -2.85141E-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2" y="-1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2" grpId="1" animBg="1"/>
      <p:bldP spid="12" grpId="0"/>
      <p:bldP spid="13" grpId="0"/>
      <p:bldP spid="27" grpId="0"/>
      <p:bldP spid="35" grpId="0"/>
      <p:bldP spid="48" grpId="0"/>
      <p:bldP spid="49" grpId="0"/>
      <p:bldP spid="57" grpId="0"/>
      <p:bldP spid="58" grpId="0"/>
      <p:bldP spid="34" grpId="0" animBg="1"/>
      <p:bldP spid="40" grpId="0" animBg="1"/>
      <p:bldP spid="41" grpId="0" animBg="1"/>
      <p:bldP spid="39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7AB6189-26F6-5D5D-68E5-AAD3D7A94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25" y="1038676"/>
            <a:ext cx="17922875" cy="89166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1ECE945C-E4E2-FBA3-F08A-92C57F7634B1}"/>
              </a:ext>
            </a:extLst>
          </p:cNvPr>
          <p:cNvSpPr txBox="1"/>
          <p:nvPr/>
        </p:nvSpPr>
        <p:spPr>
          <a:xfrm>
            <a:off x="879762" y="894751"/>
            <a:ext cx="82328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7000" dirty="0">
                <a:solidFill>
                  <a:schemeClr val="bg2"/>
                </a:solidFill>
                <a:highlight>
                  <a:srgbClr val="04C4DE"/>
                </a:highlight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Výcvikový</a:t>
            </a:r>
            <a:r>
              <a:rPr lang="sk-SK" sz="7000" dirty="0">
                <a:solidFill>
                  <a:schemeClr val="bg1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 kurz</a:t>
            </a:r>
            <a:endParaRPr lang="ru-RU" sz="70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A105AE5-9ACC-FD06-3079-FC2E27281AE5}"/>
              </a:ext>
            </a:extLst>
          </p:cNvPr>
          <p:cNvSpPr txBox="1"/>
          <p:nvPr/>
        </p:nvSpPr>
        <p:spPr>
          <a:xfrm>
            <a:off x="879762" y="2142274"/>
            <a:ext cx="7420721" cy="422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ct val="150000"/>
              </a:lnSpc>
            </a:pPr>
            <a:r>
              <a:rPr lang="sk-SK" sz="16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S našim kurzom môžete dosiahnuť vyššie hodnosti za polovičný čas!</a:t>
            </a:r>
            <a:endParaRPr lang="ru-RU" sz="1600" b="1" spc="-150" dirty="0">
              <a:solidFill>
                <a:schemeClr val="bg1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6B7D2ED5-5AD0-CC15-4F02-35345AE89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662366" y="420090"/>
            <a:ext cx="2053684" cy="225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95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338D4-2E3F-E65F-B9BE-7B20F435C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Zástupný objekt pre obrázok 27">
            <a:extLst>
              <a:ext uri="{FF2B5EF4-FFF2-40B4-BE49-F238E27FC236}">
                <a16:creationId xmlns:a16="http://schemas.microsoft.com/office/drawing/2014/main" id="{A8CFA767-BEC7-58AC-103A-CFA901DEFD3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1" r="19161"/>
          <a:stretch/>
        </p:blipFill>
        <p:spPr>
          <a:xfrm>
            <a:off x="8768230" y="0"/>
            <a:ext cx="9519770" cy="1028858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3B0588-22A0-38D5-34CB-1DAF8B177A59}"/>
              </a:ext>
            </a:extLst>
          </p:cNvPr>
          <p:cNvSpPr txBox="1"/>
          <p:nvPr/>
        </p:nvSpPr>
        <p:spPr>
          <a:xfrm>
            <a:off x="879764" y="889915"/>
            <a:ext cx="82328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0" dirty="0" err="1"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Kapitánsky</a:t>
            </a:r>
            <a:r>
              <a:rPr lang="de-DE" sz="7000" dirty="0"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 kurz </a:t>
            </a:r>
            <a:r>
              <a:rPr lang="de-DE" sz="7000" dirty="0">
                <a:solidFill>
                  <a:schemeClr val="bg2"/>
                </a:solidFill>
                <a:highlight>
                  <a:srgbClr val="04C4DE"/>
                </a:highlight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EU B patent</a:t>
            </a:r>
            <a:endParaRPr lang="ru-RU" sz="7000" dirty="0">
              <a:solidFill>
                <a:schemeClr val="bg2"/>
              </a:solidFill>
              <a:highlight>
                <a:srgbClr val="04C4DE"/>
              </a:highlight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8104248-C913-65F1-EB99-6FE86FD7BA35}"/>
              </a:ext>
            </a:extLst>
          </p:cNvPr>
          <p:cNvGrpSpPr/>
          <p:nvPr/>
        </p:nvGrpSpPr>
        <p:grpSpPr>
          <a:xfrm>
            <a:off x="914195" y="4026599"/>
            <a:ext cx="7642321" cy="1458254"/>
            <a:chOff x="1001165" y="3576785"/>
            <a:chExt cx="7642321" cy="145825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174D8FA-9C0F-5162-67A3-77A24525BBDF}"/>
                </a:ext>
              </a:extLst>
            </p:cNvPr>
            <p:cNvSpPr txBox="1"/>
            <p:nvPr/>
          </p:nvSpPr>
          <p:spPr>
            <a:xfrm>
              <a:off x="1978506" y="4070672"/>
              <a:ext cx="6664980" cy="96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0000">
                <a:lnSpc>
                  <a:spcPct val="150000"/>
                </a:lnSpc>
              </a:pP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Na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kapitánskom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kurze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Vás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pripravíme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ako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na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teoretickú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,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tak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aj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na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praktickú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časť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kapitánskej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a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radarovej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skúšky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.</a:t>
              </a:r>
              <a:endParaRPr lang="ru-RU" sz="2000" spc="-15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46661AF-9115-82A1-6937-C509DA3BB030}"/>
                </a:ext>
              </a:extLst>
            </p:cNvPr>
            <p:cNvSpPr txBox="1"/>
            <p:nvPr/>
          </p:nvSpPr>
          <p:spPr>
            <a:xfrm>
              <a:off x="1978507" y="3639819"/>
              <a:ext cx="615484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Pripravte sa na Výzvu s TMLG Academy!</a:t>
              </a:r>
              <a:endParaRPr lang="ru-RU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000EA49-71ED-EA52-CF64-CE213FCBCDC0}"/>
                </a:ext>
              </a:extLst>
            </p:cNvPr>
            <p:cNvGrpSpPr/>
            <p:nvPr/>
          </p:nvGrpSpPr>
          <p:grpSpPr>
            <a:xfrm>
              <a:off x="1001165" y="3576785"/>
              <a:ext cx="608328" cy="608326"/>
              <a:chOff x="1001165" y="4025516"/>
              <a:chExt cx="608328" cy="608326"/>
            </a:xfrm>
          </p:grpSpPr>
          <p:sp>
            <p:nvSpPr>
              <p:cNvPr id="11" name="Freeform: Shape 111">
                <a:extLst>
                  <a:ext uri="{FF2B5EF4-FFF2-40B4-BE49-F238E27FC236}">
                    <a16:creationId xmlns:a16="http://schemas.microsoft.com/office/drawing/2014/main" id="{42464D71-3D4E-5BC1-8FE1-E4F7DEF9BE81}"/>
                  </a:ext>
                </a:extLst>
              </p:cNvPr>
              <p:cNvSpPr/>
              <p:nvPr/>
            </p:nvSpPr>
            <p:spPr>
              <a:xfrm>
                <a:off x="1001165" y="4025516"/>
                <a:ext cx="608328" cy="608326"/>
              </a:xfrm>
              <a:custGeom>
                <a:avLst/>
                <a:gdLst/>
                <a:ahLst/>
                <a:cxnLst/>
                <a:rect l="l" t="t" r="r" b="b"/>
                <a:pathLst>
                  <a:path w="195927" h="195927">
                    <a:moveTo>
                      <a:pt x="97964" y="0"/>
                    </a:moveTo>
                    <a:cubicBezTo>
                      <a:pt x="116200" y="208"/>
                      <a:pt x="132679" y="4667"/>
                      <a:pt x="147399" y="13379"/>
                    </a:cubicBezTo>
                    <a:cubicBezTo>
                      <a:pt x="162120" y="22090"/>
                      <a:pt x="173837" y="33807"/>
                      <a:pt x="182548" y="48528"/>
                    </a:cubicBezTo>
                    <a:cubicBezTo>
                      <a:pt x="191260" y="63248"/>
                      <a:pt x="195719" y="79727"/>
                      <a:pt x="195927" y="97963"/>
                    </a:cubicBezTo>
                    <a:cubicBezTo>
                      <a:pt x="195719" y="116199"/>
                      <a:pt x="191260" y="132677"/>
                      <a:pt x="182548" y="147398"/>
                    </a:cubicBezTo>
                    <a:cubicBezTo>
                      <a:pt x="173837" y="162119"/>
                      <a:pt x="162120" y="173836"/>
                      <a:pt x="147399" y="182547"/>
                    </a:cubicBezTo>
                    <a:cubicBezTo>
                      <a:pt x="132679" y="191259"/>
                      <a:pt x="116200" y="195719"/>
                      <a:pt x="97964" y="195927"/>
                    </a:cubicBezTo>
                    <a:cubicBezTo>
                      <a:pt x="79728" y="195719"/>
                      <a:pt x="63250" y="191259"/>
                      <a:pt x="48529" y="182547"/>
                    </a:cubicBezTo>
                    <a:cubicBezTo>
                      <a:pt x="33808" y="173836"/>
                      <a:pt x="22091" y="162119"/>
                      <a:pt x="13380" y="147398"/>
                    </a:cubicBezTo>
                    <a:cubicBezTo>
                      <a:pt x="4668" y="132677"/>
                      <a:pt x="208" y="116199"/>
                      <a:pt x="0" y="97963"/>
                    </a:cubicBezTo>
                    <a:cubicBezTo>
                      <a:pt x="208" y="79727"/>
                      <a:pt x="4668" y="63248"/>
                      <a:pt x="13380" y="48528"/>
                    </a:cubicBezTo>
                    <a:cubicBezTo>
                      <a:pt x="22091" y="33807"/>
                      <a:pt x="33808" y="22090"/>
                      <a:pt x="48529" y="13379"/>
                    </a:cubicBezTo>
                    <a:cubicBezTo>
                      <a:pt x="63250" y="4667"/>
                      <a:pt x="79728" y="208"/>
                      <a:pt x="97964" y="0"/>
                    </a:cubicBezTo>
                    <a:close/>
                  </a:path>
                </a:pathLst>
              </a:custGeom>
              <a:solidFill>
                <a:srgbClr val="04C4D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12" name="Shape 2581">
                <a:extLst>
                  <a:ext uri="{FF2B5EF4-FFF2-40B4-BE49-F238E27FC236}">
                    <a16:creationId xmlns:a16="http://schemas.microsoft.com/office/drawing/2014/main" id="{EE13BC9D-1590-FD0C-3920-72C9E509ABDC}"/>
                  </a:ext>
                </a:extLst>
              </p:cNvPr>
              <p:cNvSpPr/>
              <p:nvPr/>
            </p:nvSpPr>
            <p:spPr>
              <a:xfrm>
                <a:off x="1134514" y="4158882"/>
                <a:ext cx="341630" cy="3415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133" y="11950"/>
                    </a:moveTo>
                    <a:lnTo>
                      <a:pt x="12831" y="14044"/>
                    </a:lnTo>
                    <a:lnTo>
                      <a:pt x="11135" y="12801"/>
                    </a:lnTo>
                    <a:lnTo>
                      <a:pt x="10555" y="12375"/>
                    </a:lnTo>
                    <a:lnTo>
                      <a:pt x="9974" y="12801"/>
                    </a:lnTo>
                    <a:lnTo>
                      <a:pt x="8277" y="14044"/>
                    </a:lnTo>
                    <a:lnTo>
                      <a:pt x="8976" y="11950"/>
                    </a:lnTo>
                    <a:lnTo>
                      <a:pt x="9195" y="11291"/>
                    </a:lnTo>
                    <a:lnTo>
                      <a:pt x="8647" y="10864"/>
                    </a:lnTo>
                    <a:lnTo>
                      <a:pt x="7280" y="9801"/>
                    </a:lnTo>
                    <a:lnTo>
                      <a:pt x="9560" y="9801"/>
                    </a:lnTo>
                    <a:lnTo>
                      <a:pt x="9799" y="9167"/>
                    </a:lnTo>
                    <a:lnTo>
                      <a:pt x="10555" y="7167"/>
                    </a:lnTo>
                    <a:lnTo>
                      <a:pt x="11310" y="9167"/>
                    </a:lnTo>
                    <a:lnTo>
                      <a:pt x="11549" y="9801"/>
                    </a:lnTo>
                    <a:lnTo>
                      <a:pt x="13829" y="9801"/>
                    </a:lnTo>
                    <a:lnTo>
                      <a:pt x="12462" y="10864"/>
                    </a:lnTo>
                    <a:lnTo>
                      <a:pt x="11914" y="11291"/>
                    </a:lnTo>
                    <a:cubicBezTo>
                      <a:pt x="11914" y="11291"/>
                      <a:pt x="12133" y="11950"/>
                      <a:pt x="12133" y="11950"/>
                    </a:cubicBezTo>
                    <a:close/>
                    <a:moveTo>
                      <a:pt x="12228" y="8820"/>
                    </a:moveTo>
                    <a:lnTo>
                      <a:pt x="10555" y="4388"/>
                    </a:lnTo>
                    <a:lnTo>
                      <a:pt x="8881" y="8820"/>
                    </a:lnTo>
                    <a:lnTo>
                      <a:pt x="4418" y="8820"/>
                    </a:lnTo>
                    <a:lnTo>
                      <a:pt x="8044" y="11639"/>
                    </a:lnTo>
                    <a:lnTo>
                      <a:pt x="6371" y="16660"/>
                    </a:lnTo>
                    <a:lnTo>
                      <a:pt x="10555" y="13592"/>
                    </a:lnTo>
                    <a:lnTo>
                      <a:pt x="14738" y="16660"/>
                    </a:lnTo>
                    <a:lnTo>
                      <a:pt x="13065" y="11639"/>
                    </a:lnTo>
                    <a:lnTo>
                      <a:pt x="16691" y="8820"/>
                    </a:lnTo>
                    <a:cubicBezTo>
                      <a:pt x="16691" y="8820"/>
                      <a:pt x="12228" y="8820"/>
                      <a:pt x="12228" y="8820"/>
                    </a:cubicBezTo>
                    <a:close/>
                    <a:moveTo>
                      <a:pt x="10800" y="20618"/>
                    </a:moveTo>
                    <a:cubicBezTo>
                      <a:pt x="5378" y="20618"/>
                      <a:pt x="982" y="16223"/>
                      <a:pt x="982" y="10800"/>
                    </a:cubicBezTo>
                    <a:cubicBezTo>
                      <a:pt x="982" y="5377"/>
                      <a:pt x="5378" y="982"/>
                      <a:pt x="10800" y="982"/>
                    </a:cubicBezTo>
                    <a:cubicBezTo>
                      <a:pt x="16223" y="982"/>
                      <a:pt x="20618" y="5377"/>
                      <a:pt x="20618" y="10800"/>
                    </a:cubicBezTo>
                    <a:cubicBezTo>
                      <a:pt x="20618" y="16223"/>
                      <a:pt x="16223" y="20618"/>
                      <a:pt x="10800" y="20618"/>
                    </a:cubicBezTo>
                    <a:moveTo>
                      <a:pt x="10800" y="0"/>
                    </a:moveTo>
                    <a:cubicBezTo>
                      <a:pt x="4835" y="0"/>
                      <a:pt x="0" y="4836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6"/>
                      <a:pt x="16765" y="0"/>
                      <a:pt x="10800" y="0"/>
                    </a:cubicBezTo>
                  </a:path>
                </a:pathLst>
              </a:custGeom>
              <a:solidFill>
                <a:schemeClr val="bg2"/>
              </a:solidFill>
              <a:ln w="12700">
                <a:solidFill>
                  <a:schemeClr val="bg2"/>
                </a:solidFill>
                <a:miter lim="400000"/>
              </a:ln>
            </p:spPr>
            <p:txBody>
              <a:bodyPr lIns="28571" tIns="28571" rIns="28571" bIns="28571" anchor="ctr"/>
              <a:lstStyle/>
              <a:p>
                <a:pPr defTabSz="342843"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200"/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250AC1B-7AE9-1864-B4E8-74B8B86A040A}"/>
              </a:ext>
            </a:extLst>
          </p:cNvPr>
          <p:cNvSpPr txBox="1"/>
          <p:nvPr/>
        </p:nvSpPr>
        <p:spPr>
          <a:xfrm>
            <a:off x="5854700" y="5322840"/>
            <a:ext cx="735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360000"/>
            <a:r>
              <a:rPr lang="ru-RU" sz="20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62%</a:t>
            </a:r>
            <a:endParaRPr lang="ru-RU" sz="2000" b="1" spc="-150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AF11D0-F897-A49C-1E05-3CF2CB946968}"/>
              </a:ext>
            </a:extLst>
          </p:cNvPr>
          <p:cNvSpPr txBox="1"/>
          <p:nvPr/>
        </p:nvSpPr>
        <p:spPr>
          <a:xfrm>
            <a:off x="879762" y="6014148"/>
            <a:ext cx="10206451" cy="3285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ct val="150000"/>
              </a:lnSpc>
            </a:pPr>
            <a:r>
              <a:rPr lang="sk-SK" sz="2800" b="1" dirty="0">
                <a:solidFill>
                  <a:schemeClr val="bg2"/>
                </a:solidFill>
                <a:highlight>
                  <a:srgbClr val="04C4DE"/>
                </a:highlight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Odborná príprava</a:t>
            </a:r>
          </a:p>
          <a:p>
            <a:pPr defTabSz="360000">
              <a:lnSpc>
                <a:spcPct val="150000"/>
              </a:lnSpc>
            </a:pPr>
            <a:endParaRPr lang="sk-SK" sz="1600" dirty="0">
              <a:solidFill>
                <a:schemeClr val="bg1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defTabSz="360000">
              <a:lnSpc>
                <a:spcPct val="150000"/>
              </a:lnSpc>
            </a:pPr>
            <a:r>
              <a:rPr lang="en-US" sz="16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Naši</a:t>
            </a:r>
            <a:r>
              <a:rPr lang="en-US" sz="16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skúsení</a:t>
            </a:r>
            <a:r>
              <a:rPr lang="en-US" sz="16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odborníci</a:t>
            </a:r>
            <a:r>
              <a:rPr lang="en-US" sz="16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(</a:t>
            </a:r>
            <a:r>
              <a:rPr lang="en-US" sz="16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lektori</a:t>
            </a:r>
            <a:r>
              <a:rPr lang="en-US" sz="16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) </a:t>
            </a:r>
            <a:r>
              <a:rPr lang="en-US" sz="16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Vás</a:t>
            </a:r>
            <a:r>
              <a:rPr lang="en-US" sz="16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dôkladne</a:t>
            </a:r>
            <a:r>
              <a:rPr lang="en-US" sz="16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pripravia</a:t>
            </a:r>
            <a:r>
              <a:rPr lang="en-US" sz="16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na</a:t>
            </a:r>
            <a:r>
              <a:rPr lang="en-US" sz="16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teoretické</a:t>
            </a:r>
            <a:r>
              <a:rPr lang="en-US" sz="16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aj</a:t>
            </a:r>
            <a:r>
              <a:rPr lang="en-US" sz="16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praktické</a:t>
            </a:r>
            <a:r>
              <a:rPr lang="en-US" sz="16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aspekty</a:t>
            </a:r>
            <a:r>
              <a:rPr lang="en-US" sz="16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kapitánskej</a:t>
            </a:r>
            <a:r>
              <a:rPr lang="en-US" sz="16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skúšky</a:t>
            </a:r>
            <a:r>
              <a:rPr lang="en-US" sz="16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  <a:r>
              <a:rPr lang="en-US" sz="16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Naším</a:t>
            </a:r>
            <a:r>
              <a:rPr lang="en-US" sz="16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cieľom</a:t>
            </a:r>
            <a:r>
              <a:rPr lang="en-US" sz="16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je </a:t>
            </a:r>
            <a:r>
              <a:rPr lang="en-US" sz="16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poskytnúť</a:t>
            </a:r>
            <a:r>
              <a:rPr lang="en-US" sz="16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Vám</a:t>
            </a:r>
            <a:r>
              <a:rPr lang="en-US" sz="16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komplexné</a:t>
            </a:r>
            <a:r>
              <a:rPr lang="en-US" sz="16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vedomosti</a:t>
            </a:r>
            <a:r>
              <a:rPr lang="en-US" sz="16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a </a:t>
            </a:r>
            <a:r>
              <a:rPr lang="en-US" sz="16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zručnosti</a:t>
            </a:r>
            <a:r>
              <a:rPr lang="en-US" sz="16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pre </a:t>
            </a:r>
            <a:r>
              <a:rPr lang="en-US" sz="16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úspešnú</a:t>
            </a:r>
            <a:r>
              <a:rPr lang="en-US" sz="16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kariéru</a:t>
            </a:r>
            <a:r>
              <a:rPr lang="en-US" sz="16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riečneho</a:t>
            </a:r>
            <a:r>
              <a:rPr lang="en-US" sz="16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kapitána</a:t>
            </a:r>
            <a:r>
              <a:rPr lang="en-US" sz="16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  <a:endParaRPr lang="sk-SK" sz="1600" dirty="0">
              <a:solidFill>
                <a:schemeClr val="bg1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defTabSz="360000">
              <a:lnSpc>
                <a:spcPct val="150000"/>
              </a:lnSpc>
            </a:pPr>
            <a:endParaRPr lang="sk-SK" sz="1600" spc="-150" dirty="0">
              <a:solidFill>
                <a:schemeClr val="bg1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defTabSz="360000">
              <a:lnSpc>
                <a:spcPct val="150000"/>
              </a:lnSpc>
            </a:pPr>
            <a:r>
              <a:rPr lang="pt-BR" sz="16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Okrem toho Vás pripravíme na získanie rôznych typov patentov, </a:t>
            </a:r>
            <a:r>
              <a:rPr lang="pt-BR" sz="16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vrátane</a:t>
            </a:r>
            <a:r>
              <a:rPr lang="pt-BR" sz="16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M patentu, B (EU) patentu, radarového patentu a úsekového patentu.</a:t>
            </a:r>
            <a:endParaRPr lang="ru-RU" sz="1600" dirty="0">
              <a:solidFill>
                <a:schemeClr val="bg1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5" name="Полилиния 34">
            <a:extLst>
              <a:ext uri="{FF2B5EF4-FFF2-40B4-BE49-F238E27FC236}">
                <a16:creationId xmlns:a16="http://schemas.microsoft.com/office/drawing/2014/main" id="{1CE3482C-FD5D-573C-BA1D-6A017A6F688B}"/>
              </a:ext>
            </a:extLst>
          </p:cNvPr>
          <p:cNvSpPr/>
          <p:nvPr/>
        </p:nvSpPr>
        <p:spPr>
          <a:xfrm>
            <a:off x="12139394" y="2131880"/>
            <a:ext cx="6148606" cy="8156708"/>
          </a:xfrm>
          <a:custGeom>
            <a:avLst/>
            <a:gdLst>
              <a:gd name="connsiteX0" fmla="*/ 4753458 w 6148606"/>
              <a:gd name="connsiteY0" fmla="*/ 0 h 8156708"/>
              <a:gd name="connsiteX1" fmla="*/ 6148606 w 6148606"/>
              <a:gd name="connsiteY1" fmla="*/ 2396003 h 8156708"/>
              <a:gd name="connsiteX2" fmla="*/ 6148606 w 6148606"/>
              <a:gd name="connsiteY2" fmla="*/ 8156708 h 8156708"/>
              <a:gd name="connsiteX3" fmla="*/ 0 w 6148606"/>
              <a:gd name="connsiteY3" fmla="*/ 8156708 h 8156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48606" h="8156708">
                <a:moveTo>
                  <a:pt x="4753458" y="0"/>
                </a:moveTo>
                <a:lnTo>
                  <a:pt x="6148606" y="2396003"/>
                </a:lnTo>
                <a:lnTo>
                  <a:pt x="6148606" y="8156708"/>
                </a:lnTo>
                <a:lnTo>
                  <a:pt x="0" y="8156708"/>
                </a:lnTo>
                <a:close/>
              </a:path>
            </a:pathLst>
          </a:custGeom>
          <a:solidFill>
            <a:srgbClr val="04C4DE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Полилиния 42">
            <a:extLst>
              <a:ext uri="{FF2B5EF4-FFF2-40B4-BE49-F238E27FC236}">
                <a16:creationId xmlns:a16="http://schemas.microsoft.com/office/drawing/2014/main" id="{15D19ADA-D6C9-9821-0C47-7E1149E8FD56}"/>
              </a:ext>
            </a:extLst>
          </p:cNvPr>
          <p:cNvSpPr/>
          <p:nvPr/>
        </p:nvSpPr>
        <p:spPr>
          <a:xfrm>
            <a:off x="15591908" y="5662221"/>
            <a:ext cx="2696092" cy="4626367"/>
          </a:xfrm>
          <a:custGeom>
            <a:avLst/>
            <a:gdLst>
              <a:gd name="connsiteX0" fmla="*/ 2696092 w 2696092"/>
              <a:gd name="connsiteY0" fmla="*/ 0 h 4626367"/>
              <a:gd name="connsiteX1" fmla="*/ 2696092 w 2696092"/>
              <a:gd name="connsiteY1" fmla="*/ 4626367 h 4626367"/>
              <a:gd name="connsiteX2" fmla="*/ 0 w 2696092"/>
              <a:gd name="connsiteY2" fmla="*/ 4626367 h 4626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96092" h="4626367">
                <a:moveTo>
                  <a:pt x="2696092" y="0"/>
                </a:moveTo>
                <a:lnTo>
                  <a:pt x="2696092" y="4626367"/>
                </a:lnTo>
                <a:lnTo>
                  <a:pt x="0" y="4626367"/>
                </a:lnTo>
                <a:close/>
              </a:path>
            </a:pathLst>
          </a:custGeom>
          <a:solidFill>
            <a:schemeClr val="bg2">
              <a:lumMod val="95000"/>
              <a:alpha val="6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3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9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repeatCount="indefinite" accel="50000" decel="5000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2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9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4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9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9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35" grpId="0" animBg="1"/>
          <p:bldP spid="35" grpId="1" animBg="1"/>
          <p:bldP spid="4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9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repeatCount="indefinite" accel="50000" decel="5000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2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9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9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9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35" grpId="0" animBg="1"/>
          <p:bldP spid="35" grpId="1" animBg="1"/>
          <p:bldP spid="43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EB859-9C79-BA61-7E75-9C9797403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rázok 3">
            <a:extLst>
              <a:ext uri="{FF2B5EF4-FFF2-40B4-BE49-F238E27FC236}">
                <a16:creationId xmlns:a16="http://schemas.microsoft.com/office/drawing/2014/main" id="{2CD33BC2-5A36-2575-E9F2-900E39D84B3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6" r="15716"/>
          <a:stretch/>
        </p:blipFill>
        <p:spPr>
          <a:xfrm>
            <a:off x="8895906" y="0"/>
            <a:ext cx="9392093" cy="10288588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50FEB90-E4E0-381D-33C0-784D0A303FF4}"/>
              </a:ext>
            </a:extLst>
          </p:cNvPr>
          <p:cNvSpPr txBox="1"/>
          <p:nvPr/>
        </p:nvSpPr>
        <p:spPr>
          <a:xfrm>
            <a:off x="879764" y="3229017"/>
            <a:ext cx="7364179" cy="3654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V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kurze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"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Radarový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patent"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získate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komplexné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pochopenie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radarových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technológií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  <a:endParaRPr lang="sk-SK" sz="2000" dirty="0">
              <a:solidFill>
                <a:schemeClr val="bg1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defTabSz="360000">
              <a:lnSpc>
                <a:spcPct val="150000"/>
              </a:lnSpc>
            </a:pPr>
            <a:endParaRPr lang="sk-SK" sz="2000" b="1" spc="-150" dirty="0">
              <a:solidFill>
                <a:schemeClr val="bg1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defTabSz="360000">
              <a:lnSpc>
                <a:spcPct val="150000"/>
              </a:lnSpc>
            </a:pPr>
            <a:r>
              <a:rPr lang="sk-SK" sz="16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Naučíte sa, ako fungujú rôzne radarové </a:t>
            </a:r>
            <a:r>
              <a:rPr lang="sk-SK" sz="16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systemy</a:t>
            </a:r>
            <a:r>
              <a:rPr lang="sk-SK" sz="16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</a:p>
          <a:p>
            <a:pPr defTabSz="360000">
              <a:lnSpc>
                <a:spcPct val="150000"/>
              </a:lnSpc>
            </a:pPr>
            <a:r>
              <a:rPr lang="sk-SK" sz="16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Zoznámite sa s kľúčovými konceptmi, ako sú radarový dosah, rozlíšenie a útlm signálu.</a:t>
            </a:r>
          </a:p>
          <a:p>
            <a:pPr defTabSz="360000">
              <a:lnSpc>
                <a:spcPct val="150000"/>
              </a:lnSpc>
            </a:pPr>
            <a:endParaRPr lang="sk-SK" sz="1600" b="1" dirty="0">
              <a:solidFill>
                <a:schemeClr val="bg1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defTabSz="360000">
              <a:lnSpc>
                <a:spcPct val="150000"/>
              </a:lnSpc>
            </a:pPr>
            <a:r>
              <a:rPr lang="sk-SK" sz="1600" b="1" dirty="0">
                <a:solidFill>
                  <a:schemeClr val="bg2"/>
                </a:solidFill>
                <a:highlight>
                  <a:srgbClr val="04C4DE"/>
                </a:highlight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Celá záverečná skúška sa bude konať u nás na certifikovanom simulátore, na ktorom sa budete aj pripravovať.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EA77373-A7AE-5C26-6F38-23C1C80A47ED}"/>
              </a:ext>
            </a:extLst>
          </p:cNvPr>
          <p:cNvGrpSpPr/>
          <p:nvPr/>
        </p:nvGrpSpPr>
        <p:grpSpPr>
          <a:xfrm>
            <a:off x="879764" y="889915"/>
            <a:ext cx="8232860" cy="1592359"/>
            <a:chOff x="879764" y="889915"/>
            <a:chExt cx="8232860" cy="1592359"/>
          </a:xfrm>
        </p:grpSpPr>
        <p:sp>
          <p:nvSpPr>
            <p:cNvPr id="3" name="TextBox 5">
              <a:extLst>
                <a:ext uri="{FF2B5EF4-FFF2-40B4-BE49-F238E27FC236}">
                  <a16:creationId xmlns:a16="http://schemas.microsoft.com/office/drawing/2014/main" id="{0A4ACE59-1ED9-950D-BDEE-D5F33192580E}"/>
                </a:ext>
              </a:extLst>
            </p:cNvPr>
            <p:cNvSpPr txBox="1"/>
            <p:nvPr/>
          </p:nvSpPr>
          <p:spPr>
            <a:xfrm>
              <a:off x="879764" y="889915"/>
              <a:ext cx="823286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7000" dirty="0">
                  <a:solidFill>
                    <a:schemeClr val="bg2"/>
                  </a:solidFill>
                  <a:highlight>
                    <a:srgbClr val="04C4DE"/>
                  </a:highlight>
                  <a:latin typeface="Montserrat ExtraBold" panose="00000900000000000000" pitchFamily="50" charset="0"/>
                  <a:ea typeface="Roboto Black" panose="02000000000000000000" pitchFamily="2" charset="0"/>
                  <a:cs typeface="Open Sans Light" panose="020B0306030504020204" pitchFamily="34" charset="0"/>
                </a:rPr>
                <a:t>Radar </a:t>
              </a:r>
              <a:r>
                <a:rPr lang="sk-SK" sz="7000" dirty="0">
                  <a:latin typeface="Montserrat ExtraBold" panose="00000900000000000000" pitchFamily="50" charset="0"/>
                  <a:ea typeface="Roboto Black" panose="02000000000000000000" pitchFamily="2" charset="0"/>
                  <a:cs typeface="Open Sans Light" panose="020B0306030504020204" pitchFamily="34" charset="0"/>
                </a:rPr>
                <a:t> patent</a:t>
              </a:r>
              <a:endParaRPr lang="ru-RU" sz="7000" dirty="0">
                <a:latin typeface="Roboto Black" panose="02000000000000000000" pitchFamily="2" charset="0"/>
                <a:ea typeface="Roboto Black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F652C4B6-D61E-8559-E3BE-ADFAE0AEC2A2}"/>
                </a:ext>
              </a:extLst>
            </p:cNvPr>
            <p:cNvSpPr txBox="1"/>
            <p:nvPr/>
          </p:nvSpPr>
          <p:spPr>
            <a:xfrm>
              <a:off x="886686" y="2059466"/>
              <a:ext cx="4227100" cy="4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0000">
                <a:lnSpc>
                  <a:spcPct val="150000"/>
                </a:lnSpc>
              </a:pPr>
              <a:r>
                <a:rPr lang="sk-SK" sz="1600" b="1" dirty="0">
                  <a:solidFill>
                    <a:schemeClr val="bg1"/>
                  </a:solidFill>
                  <a:latin typeface="Merriweather Light" panose="02060503050406030704" pitchFamily="18" charset="-52"/>
                  <a:ea typeface="Open Sans Light" panose="020B0306030504020204" pitchFamily="34" charset="0"/>
                  <a:cs typeface="Open Sans Light" panose="020B0306030504020204" pitchFamily="34" charset="0"/>
                </a:rPr>
                <a:t>KURZ 08</a:t>
              </a:r>
              <a:endParaRPr lang="ru-RU" sz="1600" b="1" spc="-15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5B7A179C-20ED-98D9-6722-4D87C082EA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641782" y="7535503"/>
            <a:ext cx="1924933" cy="2114023"/>
          </a:xfrm>
          <a:prstGeom prst="rect">
            <a:avLst/>
          </a:prstGeom>
        </p:spPr>
      </p:pic>
      <p:grpSp>
        <p:nvGrpSpPr>
          <p:cNvPr id="6" name="Группа 2">
            <a:extLst>
              <a:ext uri="{FF2B5EF4-FFF2-40B4-BE49-F238E27FC236}">
                <a16:creationId xmlns:a16="http://schemas.microsoft.com/office/drawing/2014/main" id="{FD46D4B4-1BB5-AD70-4985-6BBAEFDCF82A}"/>
              </a:ext>
            </a:extLst>
          </p:cNvPr>
          <p:cNvGrpSpPr/>
          <p:nvPr/>
        </p:nvGrpSpPr>
        <p:grpSpPr>
          <a:xfrm>
            <a:off x="886686" y="7894904"/>
            <a:ext cx="6664980" cy="1395220"/>
            <a:chOff x="1978506" y="3639819"/>
            <a:chExt cx="6664980" cy="1395220"/>
          </a:xfrm>
        </p:grpSpPr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04DC1D22-18A7-FF69-CC39-9DB588F8696D}"/>
                </a:ext>
              </a:extLst>
            </p:cNvPr>
            <p:cNvSpPr txBox="1"/>
            <p:nvPr/>
          </p:nvSpPr>
          <p:spPr>
            <a:xfrm>
              <a:off x="1978506" y="4070672"/>
              <a:ext cx="6664980" cy="96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0000">
                <a:lnSpc>
                  <a:spcPct val="150000"/>
                </a:lnSpc>
              </a:pP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Na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radarovú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skúšku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budete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pripustený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až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po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úspešnom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absolvovaní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kapitánskej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skúšky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.</a:t>
              </a:r>
              <a:endParaRPr lang="ru-RU" sz="2000" spc="-15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0290A419-222F-EDE5-E9E0-D115F34D79CE}"/>
                </a:ext>
              </a:extLst>
            </p:cNvPr>
            <p:cNvSpPr txBox="1"/>
            <p:nvPr/>
          </p:nvSpPr>
          <p:spPr>
            <a:xfrm>
              <a:off x="1978507" y="3639819"/>
              <a:ext cx="615484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POZOR!</a:t>
              </a:r>
              <a:endParaRPr lang="ru-RU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548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4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олилиния 28"/>
          <p:cNvSpPr/>
          <p:nvPr/>
        </p:nvSpPr>
        <p:spPr>
          <a:xfrm>
            <a:off x="0" y="0"/>
            <a:ext cx="9144001" cy="5144294"/>
          </a:xfrm>
          <a:custGeom>
            <a:avLst/>
            <a:gdLst>
              <a:gd name="connsiteX0" fmla="*/ 0 w 9144001"/>
              <a:gd name="connsiteY0" fmla="*/ 0 h 5144294"/>
              <a:gd name="connsiteX1" fmla="*/ 9144001 w 9144001"/>
              <a:gd name="connsiteY1" fmla="*/ 0 h 5144294"/>
              <a:gd name="connsiteX2" fmla="*/ 9144001 w 9144001"/>
              <a:gd name="connsiteY2" fmla="*/ 5144294 h 5144294"/>
              <a:gd name="connsiteX3" fmla="*/ 0 w 9144001"/>
              <a:gd name="connsiteY3" fmla="*/ 5144294 h 514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1" h="5144294">
                <a:moveTo>
                  <a:pt x="0" y="0"/>
                </a:moveTo>
                <a:lnTo>
                  <a:pt x="9144001" y="0"/>
                </a:lnTo>
                <a:lnTo>
                  <a:pt x="9144001" y="5144294"/>
                </a:lnTo>
                <a:lnTo>
                  <a:pt x="0" y="5144294"/>
                </a:lnTo>
                <a:close/>
              </a:path>
            </a:pathLst>
          </a:custGeom>
          <a:gradFill>
            <a:gsLst>
              <a:gs pos="4000">
                <a:schemeClr val="accent4"/>
              </a:gs>
              <a:gs pos="97000">
                <a:schemeClr val="accent4">
                  <a:alpha val="0"/>
                </a:schemeClr>
              </a:gs>
            </a:gsLst>
            <a:lin ang="13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Полилиния 27"/>
          <p:cNvSpPr/>
          <p:nvPr/>
        </p:nvSpPr>
        <p:spPr>
          <a:xfrm>
            <a:off x="9143999" y="5144293"/>
            <a:ext cx="9144001" cy="5144294"/>
          </a:xfrm>
          <a:custGeom>
            <a:avLst/>
            <a:gdLst>
              <a:gd name="connsiteX0" fmla="*/ 0 w 9144001"/>
              <a:gd name="connsiteY0" fmla="*/ 0 h 5144294"/>
              <a:gd name="connsiteX1" fmla="*/ 9144001 w 9144001"/>
              <a:gd name="connsiteY1" fmla="*/ 0 h 5144294"/>
              <a:gd name="connsiteX2" fmla="*/ 9144001 w 9144001"/>
              <a:gd name="connsiteY2" fmla="*/ 5144294 h 5144294"/>
              <a:gd name="connsiteX3" fmla="*/ 0 w 9144001"/>
              <a:gd name="connsiteY3" fmla="*/ 5144294 h 514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1" h="5144294">
                <a:moveTo>
                  <a:pt x="0" y="0"/>
                </a:moveTo>
                <a:lnTo>
                  <a:pt x="9144001" y="0"/>
                </a:lnTo>
                <a:lnTo>
                  <a:pt x="9144001" y="5144294"/>
                </a:lnTo>
                <a:lnTo>
                  <a:pt x="0" y="5144294"/>
                </a:lnTo>
                <a:close/>
              </a:path>
            </a:pathLst>
          </a:custGeom>
          <a:gradFill>
            <a:gsLst>
              <a:gs pos="4000">
                <a:schemeClr val="accent4">
                  <a:alpha val="0"/>
                </a:schemeClr>
              </a:gs>
              <a:gs pos="97000">
                <a:schemeClr val="accent4"/>
              </a:gs>
            </a:gsLst>
            <a:lin ang="13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Zástupný objekt pre obrázok 6" descr="Obrázok, na ktorom je exteriér, doprava, nebo, loď&#10;&#10;Automaticky generovaný popis">
            <a:extLst>
              <a:ext uri="{FF2B5EF4-FFF2-40B4-BE49-F238E27FC236}">
                <a16:creationId xmlns:a16="http://schemas.microsoft.com/office/drawing/2014/main" id="{D5689970-3DF7-1100-8CA0-F6B84FC30E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5" b="7795"/>
          <a:stretch>
            <a:fillRect/>
          </a:stretch>
        </p:blipFill>
        <p:spPr>
          <a:xfrm>
            <a:off x="0" y="0"/>
            <a:ext cx="9144000" cy="5145088"/>
          </a:xfrm>
        </p:spPr>
      </p:pic>
      <p:pic>
        <p:nvPicPr>
          <p:cNvPr id="9" name="Zástupný objekt pre obrázok 8" descr="Obrázok, na ktorom je exteriér, nebo, fotografia z lietadla, oblak&#10;&#10;Automaticky generovaný popis">
            <a:extLst>
              <a:ext uri="{FF2B5EF4-FFF2-40B4-BE49-F238E27FC236}">
                <a16:creationId xmlns:a16="http://schemas.microsoft.com/office/drawing/2014/main" id="{49B1A3AA-0998-693C-AD73-62956AC5517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 b="7778"/>
          <a:stretch>
            <a:fillRect/>
          </a:stretch>
        </p:blipFill>
        <p:spPr/>
      </p:pic>
      <p:grpSp>
        <p:nvGrpSpPr>
          <p:cNvPr id="2" name="Группа 1"/>
          <p:cNvGrpSpPr/>
          <p:nvPr/>
        </p:nvGrpSpPr>
        <p:grpSpPr>
          <a:xfrm>
            <a:off x="921452" y="5789158"/>
            <a:ext cx="5929255" cy="1497552"/>
            <a:chOff x="881788" y="6267274"/>
            <a:chExt cx="5929255" cy="1497552"/>
          </a:xfrm>
        </p:grpSpPr>
        <p:sp>
          <p:nvSpPr>
            <p:cNvPr id="11" name="TextBox 10"/>
            <p:cNvSpPr txBox="1"/>
            <p:nvPr/>
          </p:nvSpPr>
          <p:spPr>
            <a:xfrm>
              <a:off x="881789" y="6267274"/>
              <a:ext cx="592925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7000" dirty="0">
                  <a:solidFill>
                    <a:schemeClr val="bg1"/>
                  </a:solidFill>
                  <a:latin typeface="Montserrat ExtraBold" panose="00000900000000000000" pitchFamily="50" charset="0"/>
                  <a:ea typeface="Roboto Black" panose="02000000000000000000" pitchFamily="2" charset="0"/>
                  <a:cs typeface="Open Sans Light" panose="020B0306030504020204" pitchFamily="34" charset="0"/>
                </a:rPr>
                <a:t>Úvod</a:t>
              </a:r>
              <a:endParaRPr lang="ru-RU" sz="7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81788" y="7441661"/>
              <a:ext cx="42271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1500" b="1" dirty="0">
                  <a:solidFill>
                    <a:srgbClr val="094474"/>
                  </a:solidFill>
                  <a:latin typeface="Montserrat ExtraLight" panose="00000300000000000000" pitchFamily="50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LODNÁ SPOLOČNOSŤ</a:t>
              </a:r>
              <a:endParaRPr lang="ru-RU" sz="1500" b="1" dirty="0">
                <a:solidFill>
                  <a:srgbClr val="09447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921452" y="7472814"/>
            <a:ext cx="7457066" cy="1890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ct val="150000"/>
              </a:lnSpc>
            </a:pP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Špecializujeme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sa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na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prevádzkovanie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plavidiel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nábor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a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správu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posádok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pre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riečne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nákladné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a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výletné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lode,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pričom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kladieme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dôraz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na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kvalitu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spoľahlivosť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,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profesionálny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prístup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výchovu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a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slušnosť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  <a:endParaRPr lang="ru-RU" sz="2000" b="1" spc="-150" dirty="0">
              <a:solidFill>
                <a:schemeClr val="bg1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0839407" y="723667"/>
            <a:ext cx="6527140" cy="3697369"/>
            <a:chOff x="11124816" y="1227209"/>
            <a:chExt cx="5981721" cy="2616598"/>
          </a:xfrm>
        </p:grpSpPr>
        <p:sp>
          <p:nvSpPr>
            <p:cNvPr id="22" name="TextBox 21"/>
            <p:cNvSpPr txBox="1"/>
            <p:nvPr/>
          </p:nvSpPr>
          <p:spPr>
            <a:xfrm>
              <a:off x="12177592" y="1525844"/>
              <a:ext cx="4928945" cy="2317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0000">
                <a:lnSpc>
                  <a:spcPct val="150000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Po </a:t>
              </a:r>
              <a:r>
                <a:rPr lang="en-US" sz="2000" b="1" dirty="0" err="1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škole</a:t>
              </a:r>
              <a:r>
                <a:rPr lang="en-US" sz="2000" b="1" dirty="0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nemusíš</a:t>
              </a:r>
              <a:r>
                <a:rPr lang="en-US" sz="2000" b="1" dirty="0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zostať</a:t>
              </a:r>
              <a:r>
                <a:rPr lang="en-US" sz="2000" b="1" dirty="0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na</a:t>
              </a:r>
              <a:r>
                <a:rPr lang="en-US" sz="2000" b="1" dirty="0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jednom</a:t>
              </a:r>
              <a:r>
                <a:rPr lang="en-US" sz="2000" b="1" dirty="0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mieste</a:t>
              </a:r>
              <a:r>
                <a:rPr lang="en-US" sz="2000" b="1" dirty="0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. </a:t>
              </a:r>
              <a:r>
                <a:rPr lang="en-US" sz="2000" dirty="0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S TMLG </a:t>
              </a:r>
              <a:r>
                <a:rPr lang="en-US" sz="2000" dirty="0" err="1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sa</a:t>
              </a:r>
              <a:r>
                <a:rPr lang="en-US" sz="2000" dirty="0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staneš</a:t>
              </a:r>
              <a:r>
                <a:rPr lang="en-US" sz="2000" dirty="0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kapitánom</a:t>
              </a:r>
              <a:r>
                <a:rPr lang="en-US" sz="2000" dirty="0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, </a:t>
              </a:r>
              <a:r>
                <a:rPr lang="en-US" sz="2000" dirty="0" err="1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spoznáš</a:t>
              </a:r>
              <a:r>
                <a:rPr lang="en-US" sz="2000" dirty="0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svet</a:t>
              </a:r>
              <a:r>
                <a:rPr lang="en-US" sz="2000" dirty="0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 a </a:t>
              </a:r>
              <a:r>
                <a:rPr lang="en-US" sz="2000" dirty="0" err="1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získaš</a:t>
              </a:r>
              <a:r>
                <a:rPr lang="en-US" sz="2000" dirty="0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kariéru</a:t>
              </a:r>
              <a:r>
                <a:rPr lang="en-US" sz="2000" dirty="0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, </a:t>
              </a:r>
              <a:r>
                <a:rPr lang="en-US" sz="2000" dirty="0" err="1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ktorá</a:t>
              </a:r>
              <a:r>
                <a:rPr lang="en-US" sz="2000" dirty="0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ti</a:t>
              </a:r>
              <a:r>
                <a:rPr lang="en-US" sz="2000" dirty="0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ponúka</a:t>
              </a:r>
              <a:r>
                <a:rPr lang="en-US" sz="2000" dirty="0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viac</a:t>
              </a:r>
              <a:r>
                <a:rPr lang="en-US" sz="2000" dirty="0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než</a:t>
              </a:r>
              <a:r>
                <a:rPr lang="en-US" sz="2000" dirty="0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len</a:t>
              </a:r>
              <a:r>
                <a:rPr lang="en-US" sz="2000" dirty="0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prácu</a:t>
              </a:r>
              <a:r>
                <a:rPr lang="en-US" sz="2000" dirty="0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 – </a:t>
              </a:r>
              <a:r>
                <a:rPr lang="en-US" sz="2000" dirty="0" err="1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ponúka</a:t>
              </a:r>
              <a:r>
                <a:rPr lang="en-US" sz="2000" dirty="0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ti</a:t>
              </a:r>
              <a:r>
                <a:rPr lang="en-US" sz="2000" dirty="0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budúcnosť</a:t>
              </a:r>
              <a:r>
                <a:rPr lang="en-US" sz="2000" dirty="0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, </a:t>
              </a:r>
              <a:r>
                <a:rPr lang="en-US" sz="2000" dirty="0" err="1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stabilitu</a:t>
              </a:r>
              <a:r>
                <a:rPr lang="en-US" sz="2000" dirty="0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, </a:t>
              </a:r>
              <a:r>
                <a:rPr lang="en-US" sz="2000" dirty="0" err="1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zabezpečenie</a:t>
              </a:r>
              <a:r>
                <a:rPr lang="en-US" sz="2000" dirty="0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rodiny</a:t>
              </a:r>
              <a:r>
                <a:rPr lang="en-US" sz="2000" dirty="0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. </a:t>
              </a:r>
              <a:endParaRPr lang="sk-SK" sz="2000" spc="-150" dirty="0">
                <a:solidFill>
                  <a:schemeClr val="bg1"/>
                </a:solidFill>
                <a:latin typeface="Merriweather Light" panose="02060503050406030704" pitchFamily="18" charset="-52"/>
                <a:ea typeface="Roboto Light" panose="02000000000000000000" pitchFamily="2" charset="0"/>
                <a:cs typeface="Open Sans Light" panose="020B0306030504020204" pitchFamily="34" charset="0"/>
              </a:endParaRPr>
            </a:p>
            <a:p>
              <a:pPr algn="r" defTabSz="360000">
                <a:lnSpc>
                  <a:spcPct val="150000"/>
                </a:lnSpc>
              </a:pPr>
              <a:endParaRPr lang="sk-SK" sz="2000" spc="-150" dirty="0">
                <a:solidFill>
                  <a:schemeClr val="bg1"/>
                </a:solidFill>
                <a:latin typeface="Merriweather Light" panose="02060503050406030704" pitchFamily="18" charset="-52"/>
                <a:ea typeface="Roboto Light" panose="02000000000000000000" pitchFamily="2" charset="0"/>
                <a:cs typeface="Open Sans Light" panose="020B0306030504020204" pitchFamily="34" charset="0"/>
              </a:endParaRPr>
            </a:p>
            <a:p>
              <a:pPr algn="r" defTabSz="360000">
                <a:lnSpc>
                  <a:spcPct val="150000"/>
                </a:lnSpc>
              </a:pPr>
              <a:r>
                <a:rPr lang="sk-SK" sz="2000" spc="-150" dirty="0">
                  <a:solidFill>
                    <a:schemeClr val="bg1"/>
                  </a:solidFill>
                  <a:latin typeface="Merriweather Light" panose="02060503050406030704" pitchFamily="18" charset="-52"/>
                  <a:ea typeface="Roboto Light" panose="02000000000000000000" pitchFamily="2" charset="0"/>
                  <a:cs typeface="Open Sans Light" panose="020B0306030504020204" pitchFamily="34" charset="0"/>
                </a:rPr>
                <a:t> --Tomáš Petöcz – CEO  TMLG  GROUP --</a:t>
              </a:r>
              <a:endParaRPr lang="ru-RU" sz="2000" spc="-150" dirty="0">
                <a:solidFill>
                  <a:schemeClr val="bg1"/>
                </a:solidFill>
                <a:latin typeface="Merriweather Light" panose="02060503050406030704" pitchFamily="18" charset="-52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21" name="Freeform: Shape 56"/>
            <p:cNvSpPr/>
            <p:nvPr/>
          </p:nvSpPr>
          <p:spPr>
            <a:xfrm>
              <a:off x="11124816" y="1227209"/>
              <a:ext cx="893092" cy="755680"/>
            </a:xfrm>
            <a:custGeom>
              <a:avLst/>
              <a:gdLst/>
              <a:ahLst/>
              <a:cxnLst/>
              <a:rect l="l" t="t" r="r" b="b"/>
              <a:pathLst>
                <a:path w="212256" h="179598">
                  <a:moveTo>
                    <a:pt x="179599" y="0"/>
                  </a:moveTo>
                  <a:lnTo>
                    <a:pt x="187763" y="0"/>
                  </a:lnTo>
                  <a:cubicBezTo>
                    <a:pt x="190056" y="61"/>
                    <a:pt x="191975" y="863"/>
                    <a:pt x="193519" y="2406"/>
                  </a:cubicBezTo>
                  <a:cubicBezTo>
                    <a:pt x="195063" y="3950"/>
                    <a:pt x="195866" y="5868"/>
                    <a:pt x="195927" y="8160"/>
                  </a:cubicBezTo>
                  <a:lnTo>
                    <a:pt x="195927" y="24481"/>
                  </a:lnTo>
                  <a:cubicBezTo>
                    <a:pt x="195866" y="26773"/>
                    <a:pt x="195063" y="28691"/>
                    <a:pt x="193519" y="30234"/>
                  </a:cubicBezTo>
                  <a:cubicBezTo>
                    <a:pt x="191975" y="31778"/>
                    <a:pt x="190056" y="32580"/>
                    <a:pt x="187763" y="32641"/>
                  </a:cubicBezTo>
                  <a:lnTo>
                    <a:pt x="179599" y="32641"/>
                  </a:lnTo>
                  <a:cubicBezTo>
                    <a:pt x="173533" y="32711"/>
                    <a:pt x="168046" y="34201"/>
                    <a:pt x="163138" y="37111"/>
                  </a:cubicBezTo>
                  <a:cubicBezTo>
                    <a:pt x="158230" y="40020"/>
                    <a:pt x="154321" y="43929"/>
                    <a:pt x="151411" y="48837"/>
                  </a:cubicBezTo>
                  <a:cubicBezTo>
                    <a:pt x="148501" y="53745"/>
                    <a:pt x="147011" y="59232"/>
                    <a:pt x="146941" y="65298"/>
                  </a:cubicBezTo>
                  <a:lnTo>
                    <a:pt x="146941" y="69380"/>
                  </a:lnTo>
                  <a:cubicBezTo>
                    <a:pt x="147029" y="72849"/>
                    <a:pt x="148225" y="75735"/>
                    <a:pt x="150529" y="78039"/>
                  </a:cubicBezTo>
                  <a:cubicBezTo>
                    <a:pt x="152833" y="80343"/>
                    <a:pt x="155720" y="81539"/>
                    <a:pt x="159188" y="81627"/>
                  </a:cubicBezTo>
                  <a:lnTo>
                    <a:pt x="187763" y="81627"/>
                  </a:lnTo>
                  <a:cubicBezTo>
                    <a:pt x="194699" y="81802"/>
                    <a:pt x="200472" y="84194"/>
                    <a:pt x="205080" y="88802"/>
                  </a:cubicBezTo>
                  <a:cubicBezTo>
                    <a:pt x="209688" y="93411"/>
                    <a:pt x="212080" y="99183"/>
                    <a:pt x="212256" y="106120"/>
                  </a:cubicBezTo>
                  <a:lnTo>
                    <a:pt x="212256" y="155105"/>
                  </a:lnTo>
                  <a:cubicBezTo>
                    <a:pt x="212080" y="162042"/>
                    <a:pt x="209688" y="167814"/>
                    <a:pt x="205080" y="172423"/>
                  </a:cubicBezTo>
                  <a:cubicBezTo>
                    <a:pt x="200472" y="177031"/>
                    <a:pt x="194699" y="179423"/>
                    <a:pt x="187763" y="179598"/>
                  </a:cubicBezTo>
                  <a:lnTo>
                    <a:pt x="138781" y="179598"/>
                  </a:lnTo>
                  <a:cubicBezTo>
                    <a:pt x="131848" y="179423"/>
                    <a:pt x="126078" y="177031"/>
                    <a:pt x="121472" y="172423"/>
                  </a:cubicBezTo>
                  <a:cubicBezTo>
                    <a:pt x="116866" y="167814"/>
                    <a:pt x="114476" y="162042"/>
                    <a:pt x="114300" y="155105"/>
                  </a:cubicBezTo>
                  <a:lnTo>
                    <a:pt x="114300" y="65298"/>
                  </a:lnTo>
                  <a:cubicBezTo>
                    <a:pt x="114440" y="53167"/>
                    <a:pt x="117419" y="42195"/>
                    <a:pt x="123236" y="32381"/>
                  </a:cubicBezTo>
                  <a:cubicBezTo>
                    <a:pt x="129052" y="22567"/>
                    <a:pt x="136868" y="14752"/>
                    <a:pt x="146682" y="8935"/>
                  </a:cubicBezTo>
                  <a:cubicBezTo>
                    <a:pt x="156496" y="3118"/>
                    <a:pt x="167468" y="140"/>
                    <a:pt x="179599" y="0"/>
                  </a:cubicBezTo>
                  <a:close/>
                  <a:moveTo>
                    <a:pt x="65305" y="0"/>
                  </a:moveTo>
                  <a:lnTo>
                    <a:pt x="73471" y="0"/>
                  </a:lnTo>
                  <a:cubicBezTo>
                    <a:pt x="75765" y="61"/>
                    <a:pt x="77684" y="863"/>
                    <a:pt x="79229" y="2406"/>
                  </a:cubicBezTo>
                  <a:cubicBezTo>
                    <a:pt x="80773" y="3950"/>
                    <a:pt x="81576" y="5868"/>
                    <a:pt x="81637" y="8160"/>
                  </a:cubicBezTo>
                  <a:lnTo>
                    <a:pt x="81637" y="24481"/>
                  </a:lnTo>
                  <a:cubicBezTo>
                    <a:pt x="81576" y="26773"/>
                    <a:pt x="80773" y="28691"/>
                    <a:pt x="79229" y="30234"/>
                  </a:cubicBezTo>
                  <a:cubicBezTo>
                    <a:pt x="77684" y="31778"/>
                    <a:pt x="75765" y="32580"/>
                    <a:pt x="73471" y="32641"/>
                  </a:cubicBezTo>
                  <a:lnTo>
                    <a:pt x="65305" y="32641"/>
                  </a:lnTo>
                  <a:cubicBezTo>
                    <a:pt x="59238" y="32711"/>
                    <a:pt x="53750" y="34201"/>
                    <a:pt x="48841" y="37111"/>
                  </a:cubicBezTo>
                  <a:cubicBezTo>
                    <a:pt x="43932" y="40020"/>
                    <a:pt x="40022" y="43929"/>
                    <a:pt x="37112" y="48837"/>
                  </a:cubicBezTo>
                  <a:cubicBezTo>
                    <a:pt x="34202" y="53745"/>
                    <a:pt x="32712" y="59232"/>
                    <a:pt x="32641" y="65298"/>
                  </a:cubicBezTo>
                  <a:lnTo>
                    <a:pt x="32641" y="69380"/>
                  </a:lnTo>
                  <a:cubicBezTo>
                    <a:pt x="32729" y="72849"/>
                    <a:pt x="33925" y="75735"/>
                    <a:pt x="36230" y="78039"/>
                  </a:cubicBezTo>
                  <a:cubicBezTo>
                    <a:pt x="38535" y="80343"/>
                    <a:pt x="41421" y="81539"/>
                    <a:pt x="44890" y="81627"/>
                  </a:cubicBezTo>
                  <a:lnTo>
                    <a:pt x="73471" y="81627"/>
                  </a:lnTo>
                  <a:cubicBezTo>
                    <a:pt x="80409" y="81802"/>
                    <a:pt x="86182" y="84194"/>
                    <a:pt x="90792" y="88802"/>
                  </a:cubicBezTo>
                  <a:cubicBezTo>
                    <a:pt x="95401" y="93411"/>
                    <a:pt x="97793" y="99183"/>
                    <a:pt x="97969" y="106120"/>
                  </a:cubicBezTo>
                  <a:lnTo>
                    <a:pt x="97969" y="155105"/>
                  </a:lnTo>
                  <a:cubicBezTo>
                    <a:pt x="97793" y="162042"/>
                    <a:pt x="95401" y="167814"/>
                    <a:pt x="90792" y="172423"/>
                  </a:cubicBezTo>
                  <a:cubicBezTo>
                    <a:pt x="86182" y="177031"/>
                    <a:pt x="80409" y="179423"/>
                    <a:pt x="73471" y="179598"/>
                  </a:cubicBezTo>
                  <a:lnTo>
                    <a:pt x="24481" y="179598"/>
                  </a:lnTo>
                  <a:cubicBezTo>
                    <a:pt x="17548" y="179423"/>
                    <a:pt x="11778" y="177031"/>
                    <a:pt x="7172" y="172423"/>
                  </a:cubicBezTo>
                  <a:cubicBezTo>
                    <a:pt x="2566" y="167814"/>
                    <a:pt x="176" y="162042"/>
                    <a:pt x="0" y="155105"/>
                  </a:cubicBezTo>
                  <a:lnTo>
                    <a:pt x="0" y="65298"/>
                  </a:lnTo>
                  <a:cubicBezTo>
                    <a:pt x="140" y="53167"/>
                    <a:pt x="3119" y="42195"/>
                    <a:pt x="8936" y="32381"/>
                  </a:cubicBezTo>
                  <a:cubicBezTo>
                    <a:pt x="14753" y="22567"/>
                    <a:pt x="22569" y="14752"/>
                    <a:pt x="32384" y="8935"/>
                  </a:cubicBezTo>
                  <a:cubicBezTo>
                    <a:pt x="42198" y="3118"/>
                    <a:pt x="53172" y="140"/>
                    <a:pt x="65305" y="0"/>
                  </a:cubicBezTo>
                  <a:close/>
                </a:path>
              </a:pathLst>
            </a:custGeom>
            <a:solidFill>
              <a:schemeClr val="bg2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accent5"/>
                </a:solidFill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 rot="2700000">
            <a:off x="7173095" y="3173389"/>
            <a:ext cx="3941810" cy="3941810"/>
          </a:xfrm>
          <a:prstGeom prst="rect">
            <a:avLst/>
          </a:prstGeom>
          <a:solidFill>
            <a:srgbClr val="1E66A4"/>
          </a:solidFill>
          <a:ln>
            <a:noFill/>
          </a:ln>
          <a:effectLst>
            <a:outerShdw blurRad="5588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Группа 15"/>
          <p:cNvGrpSpPr/>
          <p:nvPr/>
        </p:nvGrpSpPr>
        <p:grpSpPr>
          <a:xfrm>
            <a:off x="7344696" y="4421036"/>
            <a:ext cx="3598606" cy="2026654"/>
            <a:chOff x="7595412" y="4430641"/>
            <a:chExt cx="3598606" cy="2026654"/>
          </a:xfrm>
        </p:grpSpPr>
        <p:sp>
          <p:nvSpPr>
            <p:cNvPr id="14" name="TextBox 13"/>
            <p:cNvSpPr txBox="1"/>
            <p:nvPr/>
          </p:nvSpPr>
          <p:spPr>
            <a:xfrm>
              <a:off x="7595412" y="5028571"/>
              <a:ext cx="3598606" cy="1428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60000">
                <a:lnSpc>
                  <a:spcPct val="150000"/>
                </a:lnSpc>
              </a:pPr>
              <a:r>
                <a:rPr lang="en-US" sz="2000" b="1" dirty="0" err="1">
                  <a:solidFill>
                    <a:schemeClr val="bg2"/>
                  </a:solidFill>
                  <a:latin typeface="Merriweather Light" panose="00000400000000000000" pitchFamily="2" charset="-18"/>
                  <a:ea typeface="Roboto Light" panose="02000000000000000000" pitchFamily="2" charset="0"/>
                  <a:cs typeface="Open Sans Light" panose="020B0306030504020204" pitchFamily="34" charset="0"/>
                </a:rPr>
                <a:t>Kľúčový</a:t>
              </a:r>
              <a:r>
                <a:rPr lang="en-US" sz="2000" b="1" dirty="0">
                  <a:solidFill>
                    <a:schemeClr val="bg2"/>
                  </a:solidFill>
                  <a:latin typeface="Merriweather Light" panose="00000400000000000000" pitchFamily="2" charset="-18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b="1" dirty="0" err="1">
                  <a:solidFill>
                    <a:schemeClr val="bg2"/>
                  </a:solidFill>
                  <a:latin typeface="Merriweather Light" panose="00000400000000000000" pitchFamily="2" charset="-18"/>
                  <a:ea typeface="Roboto Light" panose="02000000000000000000" pitchFamily="2" charset="0"/>
                  <a:cs typeface="Open Sans Light" panose="020B0306030504020204" pitchFamily="34" charset="0"/>
                </a:rPr>
                <a:t>hráč</a:t>
              </a:r>
              <a:r>
                <a:rPr lang="en-US" sz="2000" b="1" dirty="0">
                  <a:solidFill>
                    <a:schemeClr val="bg2"/>
                  </a:solidFill>
                  <a:latin typeface="Merriweather Light" panose="00000400000000000000" pitchFamily="2" charset="-18"/>
                  <a:ea typeface="Roboto Light" panose="02000000000000000000" pitchFamily="2" charset="0"/>
                  <a:cs typeface="Open Sans Light" panose="020B0306030504020204" pitchFamily="34" charset="0"/>
                </a:rPr>
                <a:t> v </a:t>
              </a:r>
              <a:r>
                <a:rPr lang="en-US" sz="2000" b="1" dirty="0" err="1">
                  <a:solidFill>
                    <a:schemeClr val="bg2"/>
                  </a:solidFill>
                  <a:latin typeface="Merriweather Light" panose="00000400000000000000" pitchFamily="2" charset="-18"/>
                  <a:ea typeface="Roboto Light" panose="02000000000000000000" pitchFamily="2" charset="0"/>
                  <a:cs typeface="Open Sans Light" panose="020B0306030504020204" pitchFamily="34" charset="0"/>
                </a:rPr>
                <a:t>lodnej</a:t>
              </a:r>
              <a:r>
                <a:rPr lang="en-US" sz="2000" b="1" dirty="0">
                  <a:solidFill>
                    <a:schemeClr val="bg2"/>
                  </a:solidFill>
                  <a:latin typeface="Merriweather Light" panose="00000400000000000000" pitchFamily="2" charset="-18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b="1" dirty="0" err="1">
                  <a:solidFill>
                    <a:schemeClr val="bg2"/>
                  </a:solidFill>
                  <a:latin typeface="Merriweather Light" panose="00000400000000000000" pitchFamily="2" charset="-18"/>
                  <a:ea typeface="Roboto Light" panose="02000000000000000000" pitchFamily="2" charset="0"/>
                  <a:cs typeface="Open Sans Light" panose="020B0306030504020204" pitchFamily="34" charset="0"/>
                </a:rPr>
                <a:t>doprave</a:t>
              </a:r>
              <a:r>
                <a:rPr lang="en-US" sz="2000" b="1" dirty="0">
                  <a:solidFill>
                    <a:schemeClr val="bg2"/>
                  </a:solidFill>
                  <a:latin typeface="Merriweather Light" panose="00000400000000000000" pitchFamily="2" charset="-18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>
                  <a:solidFill>
                    <a:schemeClr val="bg2"/>
                  </a:solidFill>
                  <a:latin typeface="Merriweather Light" panose="00000400000000000000" pitchFamily="2" charset="-18"/>
                  <a:ea typeface="Roboto Light" panose="02000000000000000000" pitchFamily="2" charset="0"/>
                  <a:cs typeface="Open Sans Light" panose="020B0306030504020204" pitchFamily="34" charset="0"/>
                </a:rPr>
                <a:t>s </a:t>
              </a:r>
              <a:r>
                <a:rPr lang="en-US" sz="2000" dirty="0" err="1">
                  <a:solidFill>
                    <a:schemeClr val="bg2"/>
                  </a:solidFill>
                  <a:latin typeface="Merriweather Light" panose="00000400000000000000" pitchFamily="2" charset="-18"/>
                  <a:ea typeface="Roboto Light" panose="02000000000000000000" pitchFamily="2" charset="0"/>
                  <a:cs typeface="Open Sans Light" panose="020B0306030504020204" pitchFamily="34" charset="0"/>
                </a:rPr>
                <a:t>celoeurópskym</a:t>
              </a:r>
              <a:r>
                <a:rPr lang="en-US" sz="2000" dirty="0">
                  <a:solidFill>
                    <a:schemeClr val="bg2"/>
                  </a:solidFill>
                  <a:latin typeface="Merriweather Light" panose="00000400000000000000" pitchFamily="2" charset="-18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2"/>
                  </a:solidFill>
                  <a:latin typeface="Merriweather Light" panose="00000400000000000000" pitchFamily="2" charset="-18"/>
                  <a:ea typeface="Roboto Light" panose="02000000000000000000" pitchFamily="2" charset="0"/>
                  <a:cs typeface="Open Sans Light" panose="020B0306030504020204" pitchFamily="34" charset="0"/>
                </a:rPr>
                <a:t>dosahom</a:t>
              </a:r>
              <a:r>
                <a:rPr lang="sk-SK" sz="2000" dirty="0">
                  <a:solidFill>
                    <a:schemeClr val="bg2"/>
                  </a:solidFill>
                  <a:latin typeface="Merriweather Light" panose="00000400000000000000" pitchFamily="2" charset="-18"/>
                  <a:ea typeface="Roboto Light" panose="02000000000000000000" pitchFamily="2" charset="0"/>
                  <a:cs typeface="Open Sans Light" panose="020B0306030504020204" pitchFamily="34" charset="0"/>
                </a:rPr>
                <a:t>.</a:t>
              </a:r>
              <a:endParaRPr lang="ru-RU" sz="2000" spc="-150" dirty="0">
                <a:solidFill>
                  <a:schemeClr val="bg2"/>
                </a:solidFill>
                <a:latin typeface="Merriweather Light" panose="00000400000000000000" pitchFamily="2" charset="-18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002735" y="4430641"/>
              <a:ext cx="278396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2500" b="1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TMLG GROUP</a:t>
              </a:r>
              <a:endParaRPr lang="ru-RU" sz="25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9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6" presetClass="emph" presetSubtype="0" repeatCount="indefinite" autoRev="1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13" dur="15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9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9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9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9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4800"/>
                                </p:stCondLst>
                                <p:childTnLst>
                                  <p:par>
                                    <p:cTn id="27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9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9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28" grpId="0" animBg="1"/>
          <p:bldP spid="13" grpId="0"/>
          <p:bldP spid="10" grpId="0" animBg="1"/>
          <p:bldP spid="1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9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6" presetClass="emph" presetSubtype="0" repeatCount="indefinite" autoRev="1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13" dur="15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9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9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9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9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4800"/>
                                </p:stCondLst>
                                <p:childTnLst>
                                  <p:par>
                                    <p:cTn id="27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9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9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28" grpId="0" animBg="1"/>
          <p:bldP spid="13" grpId="0"/>
          <p:bldP spid="10" grpId="0" animBg="1"/>
          <p:bldP spid="10" grpId="1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C8EEF-6AB9-808C-F371-6F77A2CFC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Zástupný objekt pre obrázok 21">
            <a:extLst>
              <a:ext uri="{FF2B5EF4-FFF2-40B4-BE49-F238E27FC236}">
                <a16:creationId xmlns:a16="http://schemas.microsoft.com/office/drawing/2014/main" id="{7D09916F-BD1F-890D-7AEE-34A2F1E14A6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9" r="21429"/>
          <a:stretch/>
        </p:blipFill>
        <p:spPr/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8DEA19-3BB5-C6AB-7400-2EBA559CF5E0}"/>
              </a:ext>
            </a:extLst>
          </p:cNvPr>
          <p:cNvSpPr txBox="1"/>
          <p:nvPr/>
        </p:nvSpPr>
        <p:spPr>
          <a:xfrm>
            <a:off x="6666995" y="873561"/>
            <a:ext cx="1045836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7200" b="1" i="0" dirty="0">
                <a:effectLst/>
                <a:latin typeface="Rubik" panose="02000604000000020004" pitchFamily="2" charset="-79"/>
                <a:cs typeface="Rubik" panose="02000604000000020004" pitchFamily="2" charset="-79"/>
              </a:rPr>
              <a:t>Kapitánsky kurz</a:t>
            </a:r>
          </a:p>
          <a:p>
            <a:pPr algn="r"/>
            <a:r>
              <a:rPr lang="sk-SK" sz="7000" dirty="0">
                <a:solidFill>
                  <a:schemeClr val="bg1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sk-SK" sz="7000" dirty="0">
                <a:solidFill>
                  <a:schemeClr val="bg2"/>
                </a:solidFill>
                <a:highlight>
                  <a:srgbClr val="04C4DE"/>
                </a:highlight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M patent</a:t>
            </a:r>
            <a:endParaRPr lang="ru-RU" sz="7000" dirty="0">
              <a:solidFill>
                <a:schemeClr val="bg2"/>
              </a:solidFill>
              <a:highlight>
                <a:srgbClr val="04C4DE"/>
              </a:highlight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D126A69-AF47-5C65-91FB-5922322C94E7}"/>
              </a:ext>
            </a:extLst>
          </p:cNvPr>
          <p:cNvGrpSpPr/>
          <p:nvPr/>
        </p:nvGrpSpPr>
        <p:grpSpPr>
          <a:xfrm>
            <a:off x="11578656" y="4859718"/>
            <a:ext cx="5631909" cy="3694002"/>
            <a:chOff x="12810691" y="5509039"/>
            <a:chExt cx="4380949" cy="369400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FF84927-66C7-2B9C-444A-621C83ED43DF}"/>
                </a:ext>
              </a:extLst>
            </p:cNvPr>
            <p:cNvSpPr txBox="1"/>
            <p:nvPr/>
          </p:nvSpPr>
          <p:spPr>
            <a:xfrm>
              <a:off x="12810692" y="6289423"/>
              <a:ext cx="4314663" cy="2913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0000">
                <a:lnSpc>
                  <a:spcPct val="150000"/>
                </a:lnSpc>
              </a:pP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Cesty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námorného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charakteru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sú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všetky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úseky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riek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,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kde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sa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môžete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stretnúť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s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morskou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loďou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.</a:t>
              </a:r>
              <a:endParaRPr lang="sk-SK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  <a:p>
              <a:pPr defTabSz="360000">
                <a:lnSpc>
                  <a:spcPct val="150000"/>
                </a:lnSpc>
              </a:pPr>
              <a:endParaRPr lang="sk-SK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  <a:p>
              <a:pPr defTabSz="360000">
                <a:lnSpc>
                  <a:spcPct val="150000"/>
                </a:lnSpc>
              </a:pPr>
              <a:r>
                <a:rPr lang="en-US" sz="1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Napr</a:t>
              </a:r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. ARA (Amsterdam – Rotterdam – </a:t>
              </a:r>
              <a:r>
                <a:rPr lang="en-US" sz="1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Antverpy</a:t>
              </a:r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), Hamburg a </a:t>
              </a:r>
              <a:r>
                <a:rPr lang="en-US" sz="1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podobne</a:t>
              </a:r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. </a:t>
              </a:r>
              <a:r>
                <a:rPr lang="en-US" sz="1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Keďže</a:t>
              </a:r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sa</a:t>
              </a:r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na</a:t>
              </a:r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týchto</a:t>
              </a:r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úsekoch</a:t>
              </a:r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môžete</a:t>
              </a:r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stretnúť</a:t>
              </a:r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s </a:t>
              </a:r>
              <a:r>
                <a:rPr lang="en-US" sz="1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morskou</a:t>
              </a:r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loďou</a:t>
              </a:r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, je </a:t>
              </a:r>
              <a:r>
                <a:rPr lang="en-US" sz="1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nevyhnutné</a:t>
              </a:r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, aby </a:t>
              </a:r>
              <a:r>
                <a:rPr lang="en-US" sz="1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ste</a:t>
              </a:r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poznal</a:t>
              </a:r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ich </a:t>
              </a:r>
              <a:r>
                <a:rPr lang="en-US" sz="1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zvukovú</a:t>
              </a:r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a </a:t>
              </a:r>
              <a:r>
                <a:rPr lang="en-US" sz="1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svetelnú</a:t>
              </a:r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signalizáciu</a:t>
              </a:r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, </a:t>
              </a:r>
              <a:r>
                <a:rPr lang="en-US" sz="1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značky</a:t>
              </a:r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a </a:t>
              </a:r>
              <a:r>
                <a:rPr lang="en-US" sz="1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pravidlá</a:t>
              </a:r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.</a:t>
              </a:r>
              <a:endParaRPr lang="ru-RU" sz="1600" spc="-15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6DAB10C-D846-95C5-9F7A-9634F659B823}"/>
                </a:ext>
              </a:extLst>
            </p:cNvPr>
            <p:cNvSpPr txBox="1"/>
            <p:nvPr/>
          </p:nvSpPr>
          <p:spPr>
            <a:xfrm>
              <a:off x="12810691" y="5509039"/>
              <a:ext cx="438094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CESTY NÁMORNÉHO CHARAKTERU</a:t>
              </a:r>
              <a:endParaRPr lang="ru-RU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9" name="Полилиния 28">
            <a:extLst>
              <a:ext uri="{FF2B5EF4-FFF2-40B4-BE49-F238E27FC236}">
                <a16:creationId xmlns:a16="http://schemas.microsoft.com/office/drawing/2014/main" id="{FD618E4F-8B53-3DBA-54C3-E7BD651E061A}"/>
              </a:ext>
            </a:extLst>
          </p:cNvPr>
          <p:cNvSpPr/>
          <p:nvPr/>
        </p:nvSpPr>
        <p:spPr>
          <a:xfrm>
            <a:off x="1538733" y="6306234"/>
            <a:ext cx="6389124" cy="3982354"/>
          </a:xfrm>
          <a:custGeom>
            <a:avLst/>
            <a:gdLst>
              <a:gd name="connsiteX0" fmla="*/ 1698523 w 6389124"/>
              <a:gd name="connsiteY0" fmla="*/ 0 h 3982354"/>
              <a:gd name="connsiteX1" fmla="*/ 1782316 w 6389124"/>
              <a:gd name="connsiteY1" fmla="*/ 2264 h 3982354"/>
              <a:gd name="connsiteX2" fmla="*/ 1863845 w 6389124"/>
              <a:gd name="connsiteY2" fmla="*/ 6792 h 3982354"/>
              <a:gd name="connsiteX3" fmla="*/ 1945374 w 6389124"/>
              <a:gd name="connsiteY3" fmla="*/ 15846 h 3982354"/>
              <a:gd name="connsiteX4" fmla="*/ 2026903 w 6389124"/>
              <a:gd name="connsiteY4" fmla="*/ 29429 h 3982354"/>
              <a:gd name="connsiteX5" fmla="*/ 2106168 w 6389124"/>
              <a:gd name="connsiteY5" fmla="*/ 45275 h 3982354"/>
              <a:gd name="connsiteX6" fmla="*/ 2185431 w 6389124"/>
              <a:gd name="connsiteY6" fmla="*/ 70176 h 3982354"/>
              <a:gd name="connsiteX7" fmla="*/ 2262432 w 6389124"/>
              <a:gd name="connsiteY7" fmla="*/ 92813 h 3982354"/>
              <a:gd name="connsiteX8" fmla="*/ 2341696 w 6389124"/>
              <a:gd name="connsiteY8" fmla="*/ 124505 h 3982354"/>
              <a:gd name="connsiteX9" fmla="*/ 2418696 w 6389124"/>
              <a:gd name="connsiteY9" fmla="*/ 156197 h 3982354"/>
              <a:gd name="connsiteX10" fmla="*/ 2493431 w 6389124"/>
              <a:gd name="connsiteY10" fmla="*/ 192416 h 3982354"/>
              <a:gd name="connsiteX11" fmla="*/ 2565901 w 6389124"/>
              <a:gd name="connsiteY11" fmla="*/ 233163 h 3982354"/>
              <a:gd name="connsiteX12" fmla="*/ 2636106 w 6389124"/>
              <a:gd name="connsiteY12" fmla="*/ 278438 h 3982354"/>
              <a:gd name="connsiteX13" fmla="*/ 2706312 w 6389124"/>
              <a:gd name="connsiteY13" fmla="*/ 325976 h 3982354"/>
              <a:gd name="connsiteX14" fmla="*/ 2774253 w 6389124"/>
              <a:gd name="connsiteY14" fmla="*/ 380305 h 3982354"/>
              <a:gd name="connsiteX15" fmla="*/ 2839929 w 6389124"/>
              <a:gd name="connsiteY15" fmla="*/ 436898 h 3982354"/>
              <a:gd name="connsiteX16" fmla="*/ 2903340 w 6389124"/>
              <a:gd name="connsiteY16" fmla="*/ 495754 h 3982354"/>
              <a:gd name="connsiteX17" fmla="*/ 6389124 w 6389124"/>
              <a:gd name="connsiteY17" fmla="*/ 3982354 h 3982354"/>
              <a:gd name="connsiteX18" fmla="*/ 1576149 w 6389124"/>
              <a:gd name="connsiteY18" fmla="*/ 3982354 h 3982354"/>
              <a:gd name="connsiteX19" fmla="*/ 495968 w 6389124"/>
              <a:gd name="connsiteY19" fmla="*/ 2902084 h 3982354"/>
              <a:gd name="connsiteX20" fmla="*/ 437087 w 6389124"/>
              <a:gd name="connsiteY20" fmla="*/ 2838700 h 3982354"/>
              <a:gd name="connsiteX21" fmla="*/ 380469 w 6389124"/>
              <a:gd name="connsiteY21" fmla="*/ 2773052 h 3982354"/>
              <a:gd name="connsiteX22" fmla="*/ 328381 w 6389124"/>
              <a:gd name="connsiteY22" fmla="*/ 2705141 h 3982354"/>
              <a:gd name="connsiteX23" fmla="*/ 280822 w 6389124"/>
              <a:gd name="connsiteY23" fmla="*/ 2634966 h 3982354"/>
              <a:gd name="connsiteX24" fmla="*/ 235529 w 6389124"/>
              <a:gd name="connsiteY24" fmla="*/ 2564791 h 3982354"/>
              <a:gd name="connsiteX25" fmla="*/ 194765 w 6389124"/>
              <a:gd name="connsiteY25" fmla="*/ 2492352 h 3982354"/>
              <a:gd name="connsiteX26" fmla="*/ 158530 w 6389124"/>
              <a:gd name="connsiteY26" fmla="*/ 2415385 h 3982354"/>
              <a:gd name="connsiteX27" fmla="*/ 124559 w 6389124"/>
              <a:gd name="connsiteY27" fmla="*/ 2338419 h 3982354"/>
              <a:gd name="connsiteX28" fmla="*/ 95118 w 6389124"/>
              <a:gd name="connsiteY28" fmla="*/ 2261453 h 3982354"/>
              <a:gd name="connsiteX29" fmla="*/ 72471 w 6389124"/>
              <a:gd name="connsiteY29" fmla="*/ 2184486 h 3982354"/>
              <a:gd name="connsiteX30" fmla="*/ 47559 w 6389124"/>
              <a:gd name="connsiteY30" fmla="*/ 2102993 h 3982354"/>
              <a:gd name="connsiteX31" fmla="*/ 31706 w 6389124"/>
              <a:gd name="connsiteY31" fmla="*/ 2023762 h 3982354"/>
              <a:gd name="connsiteX32" fmla="*/ 18118 w 6389124"/>
              <a:gd name="connsiteY32" fmla="*/ 1944532 h 3982354"/>
              <a:gd name="connsiteX33" fmla="*/ 9060 w 6389124"/>
              <a:gd name="connsiteY33" fmla="*/ 1863039 h 3982354"/>
              <a:gd name="connsiteX34" fmla="*/ 4530 w 6389124"/>
              <a:gd name="connsiteY34" fmla="*/ 1779281 h 3982354"/>
              <a:gd name="connsiteX35" fmla="*/ 0 w 6389124"/>
              <a:gd name="connsiteY35" fmla="*/ 1697787 h 3982354"/>
              <a:gd name="connsiteX36" fmla="*/ 4530 w 6389124"/>
              <a:gd name="connsiteY36" fmla="*/ 1618557 h 3982354"/>
              <a:gd name="connsiteX37" fmla="*/ 9060 w 6389124"/>
              <a:gd name="connsiteY37" fmla="*/ 1534800 h 3982354"/>
              <a:gd name="connsiteX38" fmla="*/ 18118 w 6389124"/>
              <a:gd name="connsiteY38" fmla="*/ 1453306 h 3982354"/>
              <a:gd name="connsiteX39" fmla="*/ 31706 w 6389124"/>
              <a:gd name="connsiteY39" fmla="*/ 1374076 h 3982354"/>
              <a:gd name="connsiteX40" fmla="*/ 47559 w 6389124"/>
              <a:gd name="connsiteY40" fmla="*/ 1292582 h 3982354"/>
              <a:gd name="connsiteX41" fmla="*/ 72471 w 6389124"/>
              <a:gd name="connsiteY41" fmla="*/ 1213352 h 3982354"/>
              <a:gd name="connsiteX42" fmla="*/ 95118 w 6389124"/>
              <a:gd name="connsiteY42" fmla="*/ 1134122 h 3982354"/>
              <a:gd name="connsiteX43" fmla="*/ 124559 w 6389124"/>
              <a:gd name="connsiteY43" fmla="*/ 1059419 h 3982354"/>
              <a:gd name="connsiteX44" fmla="*/ 158530 w 6389124"/>
              <a:gd name="connsiteY44" fmla="*/ 980189 h 3982354"/>
              <a:gd name="connsiteX45" fmla="*/ 194765 w 6389124"/>
              <a:gd name="connsiteY45" fmla="*/ 905487 h 3982354"/>
              <a:gd name="connsiteX46" fmla="*/ 235529 w 6389124"/>
              <a:gd name="connsiteY46" fmla="*/ 833048 h 3982354"/>
              <a:gd name="connsiteX47" fmla="*/ 280822 w 6389124"/>
              <a:gd name="connsiteY47" fmla="*/ 762873 h 3982354"/>
              <a:gd name="connsiteX48" fmla="*/ 328381 w 6389124"/>
              <a:gd name="connsiteY48" fmla="*/ 692697 h 3982354"/>
              <a:gd name="connsiteX49" fmla="*/ 380469 w 6389124"/>
              <a:gd name="connsiteY49" fmla="*/ 624786 h 3982354"/>
              <a:gd name="connsiteX50" fmla="*/ 437087 w 6389124"/>
              <a:gd name="connsiteY50" fmla="*/ 559138 h 3982354"/>
              <a:gd name="connsiteX51" fmla="*/ 495968 w 6389124"/>
              <a:gd name="connsiteY51" fmla="*/ 495754 h 3982354"/>
              <a:gd name="connsiteX52" fmla="*/ 559380 w 6389124"/>
              <a:gd name="connsiteY52" fmla="*/ 436898 h 3982354"/>
              <a:gd name="connsiteX53" fmla="*/ 625056 w 6389124"/>
              <a:gd name="connsiteY53" fmla="*/ 380305 h 3982354"/>
              <a:gd name="connsiteX54" fmla="*/ 692998 w 6389124"/>
              <a:gd name="connsiteY54" fmla="*/ 325976 h 3982354"/>
              <a:gd name="connsiteX55" fmla="*/ 765468 w 6389124"/>
              <a:gd name="connsiteY55" fmla="*/ 278438 h 3982354"/>
              <a:gd name="connsiteX56" fmla="*/ 835674 w 6389124"/>
              <a:gd name="connsiteY56" fmla="*/ 233163 h 3982354"/>
              <a:gd name="connsiteX57" fmla="*/ 908144 w 6389124"/>
              <a:gd name="connsiteY57" fmla="*/ 192416 h 3982354"/>
              <a:gd name="connsiteX58" fmla="*/ 982879 w 6389124"/>
              <a:gd name="connsiteY58" fmla="*/ 156197 h 3982354"/>
              <a:gd name="connsiteX59" fmla="*/ 1057614 w 6389124"/>
              <a:gd name="connsiteY59" fmla="*/ 124505 h 3982354"/>
              <a:gd name="connsiteX60" fmla="*/ 1134612 w 6389124"/>
              <a:gd name="connsiteY60" fmla="*/ 92813 h 3982354"/>
              <a:gd name="connsiteX61" fmla="*/ 1216141 w 6389124"/>
              <a:gd name="connsiteY61" fmla="*/ 70176 h 3982354"/>
              <a:gd name="connsiteX62" fmla="*/ 1295407 w 6389124"/>
              <a:gd name="connsiteY62" fmla="*/ 45275 h 3982354"/>
              <a:gd name="connsiteX63" fmla="*/ 1374671 w 6389124"/>
              <a:gd name="connsiteY63" fmla="*/ 29429 h 3982354"/>
              <a:gd name="connsiteX64" fmla="*/ 1453935 w 6389124"/>
              <a:gd name="connsiteY64" fmla="*/ 15846 h 3982354"/>
              <a:gd name="connsiteX65" fmla="*/ 1537729 w 6389124"/>
              <a:gd name="connsiteY65" fmla="*/ 6792 h 3982354"/>
              <a:gd name="connsiteX66" fmla="*/ 1619258 w 6389124"/>
              <a:gd name="connsiteY66" fmla="*/ 2264 h 3982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6389124" h="3982354">
                <a:moveTo>
                  <a:pt x="1698523" y="0"/>
                </a:moveTo>
                <a:lnTo>
                  <a:pt x="1782316" y="2264"/>
                </a:lnTo>
                <a:lnTo>
                  <a:pt x="1863845" y="6792"/>
                </a:lnTo>
                <a:lnTo>
                  <a:pt x="1945374" y="15846"/>
                </a:lnTo>
                <a:lnTo>
                  <a:pt x="2026903" y="29429"/>
                </a:lnTo>
                <a:lnTo>
                  <a:pt x="2106168" y="45275"/>
                </a:lnTo>
                <a:lnTo>
                  <a:pt x="2185431" y="70176"/>
                </a:lnTo>
                <a:lnTo>
                  <a:pt x="2262432" y="92813"/>
                </a:lnTo>
                <a:lnTo>
                  <a:pt x="2341696" y="124505"/>
                </a:lnTo>
                <a:lnTo>
                  <a:pt x="2418696" y="156197"/>
                </a:lnTo>
                <a:lnTo>
                  <a:pt x="2493431" y="192416"/>
                </a:lnTo>
                <a:lnTo>
                  <a:pt x="2565901" y="233163"/>
                </a:lnTo>
                <a:lnTo>
                  <a:pt x="2636106" y="278438"/>
                </a:lnTo>
                <a:lnTo>
                  <a:pt x="2706312" y="325976"/>
                </a:lnTo>
                <a:lnTo>
                  <a:pt x="2774253" y="380305"/>
                </a:lnTo>
                <a:lnTo>
                  <a:pt x="2839929" y="436898"/>
                </a:lnTo>
                <a:lnTo>
                  <a:pt x="2903340" y="495754"/>
                </a:lnTo>
                <a:lnTo>
                  <a:pt x="6389124" y="3982354"/>
                </a:lnTo>
                <a:lnTo>
                  <a:pt x="1576149" y="3982354"/>
                </a:lnTo>
                <a:lnTo>
                  <a:pt x="495968" y="2902084"/>
                </a:lnTo>
                <a:lnTo>
                  <a:pt x="437087" y="2838700"/>
                </a:lnTo>
                <a:lnTo>
                  <a:pt x="380469" y="2773052"/>
                </a:lnTo>
                <a:lnTo>
                  <a:pt x="328381" y="2705141"/>
                </a:lnTo>
                <a:lnTo>
                  <a:pt x="280822" y="2634966"/>
                </a:lnTo>
                <a:lnTo>
                  <a:pt x="235529" y="2564791"/>
                </a:lnTo>
                <a:lnTo>
                  <a:pt x="194765" y="2492352"/>
                </a:lnTo>
                <a:lnTo>
                  <a:pt x="158530" y="2415385"/>
                </a:lnTo>
                <a:lnTo>
                  <a:pt x="124559" y="2338419"/>
                </a:lnTo>
                <a:lnTo>
                  <a:pt x="95118" y="2261453"/>
                </a:lnTo>
                <a:lnTo>
                  <a:pt x="72471" y="2184486"/>
                </a:lnTo>
                <a:lnTo>
                  <a:pt x="47559" y="2102993"/>
                </a:lnTo>
                <a:lnTo>
                  <a:pt x="31706" y="2023762"/>
                </a:lnTo>
                <a:lnTo>
                  <a:pt x="18118" y="1944532"/>
                </a:lnTo>
                <a:lnTo>
                  <a:pt x="9060" y="1863039"/>
                </a:lnTo>
                <a:lnTo>
                  <a:pt x="4530" y="1779281"/>
                </a:lnTo>
                <a:lnTo>
                  <a:pt x="0" y="1697787"/>
                </a:lnTo>
                <a:lnTo>
                  <a:pt x="4530" y="1618557"/>
                </a:lnTo>
                <a:lnTo>
                  <a:pt x="9060" y="1534800"/>
                </a:lnTo>
                <a:lnTo>
                  <a:pt x="18118" y="1453306"/>
                </a:lnTo>
                <a:lnTo>
                  <a:pt x="31706" y="1374076"/>
                </a:lnTo>
                <a:lnTo>
                  <a:pt x="47559" y="1292582"/>
                </a:lnTo>
                <a:lnTo>
                  <a:pt x="72471" y="1213352"/>
                </a:lnTo>
                <a:lnTo>
                  <a:pt x="95118" y="1134122"/>
                </a:lnTo>
                <a:lnTo>
                  <a:pt x="124559" y="1059419"/>
                </a:lnTo>
                <a:lnTo>
                  <a:pt x="158530" y="980189"/>
                </a:lnTo>
                <a:lnTo>
                  <a:pt x="194765" y="905487"/>
                </a:lnTo>
                <a:lnTo>
                  <a:pt x="235529" y="833048"/>
                </a:lnTo>
                <a:lnTo>
                  <a:pt x="280822" y="762873"/>
                </a:lnTo>
                <a:lnTo>
                  <a:pt x="328381" y="692697"/>
                </a:lnTo>
                <a:lnTo>
                  <a:pt x="380469" y="624786"/>
                </a:lnTo>
                <a:lnTo>
                  <a:pt x="437087" y="559138"/>
                </a:lnTo>
                <a:lnTo>
                  <a:pt x="495968" y="495754"/>
                </a:lnTo>
                <a:lnTo>
                  <a:pt x="559380" y="436898"/>
                </a:lnTo>
                <a:lnTo>
                  <a:pt x="625056" y="380305"/>
                </a:lnTo>
                <a:lnTo>
                  <a:pt x="692998" y="325976"/>
                </a:lnTo>
                <a:lnTo>
                  <a:pt x="765468" y="278438"/>
                </a:lnTo>
                <a:lnTo>
                  <a:pt x="835674" y="233163"/>
                </a:lnTo>
                <a:lnTo>
                  <a:pt x="908144" y="192416"/>
                </a:lnTo>
                <a:lnTo>
                  <a:pt x="982879" y="156197"/>
                </a:lnTo>
                <a:lnTo>
                  <a:pt x="1057614" y="124505"/>
                </a:lnTo>
                <a:lnTo>
                  <a:pt x="1134612" y="92813"/>
                </a:lnTo>
                <a:lnTo>
                  <a:pt x="1216141" y="70176"/>
                </a:lnTo>
                <a:lnTo>
                  <a:pt x="1295407" y="45275"/>
                </a:lnTo>
                <a:lnTo>
                  <a:pt x="1374671" y="29429"/>
                </a:lnTo>
                <a:lnTo>
                  <a:pt x="1453935" y="15846"/>
                </a:lnTo>
                <a:lnTo>
                  <a:pt x="1537729" y="6792"/>
                </a:lnTo>
                <a:lnTo>
                  <a:pt x="1619258" y="2264"/>
                </a:lnTo>
                <a:close/>
              </a:path>
            </a:pathLst>
          </a:custGeom>
          <a:solidFill>
            <a:srgbClr val="04C4DE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90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9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nodeType="withEffect" p14:presetBounceEnd="40000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2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9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29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B18B9-8715-F417-7439-39F0889D3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Zástupný objekt pre obrázok 21">
            <a:extLst>
              <a:ext uri="{FF2B5EF4-FFF2-40B4-BE49-F238E27FC236}">
                <a16:creationId xmlns:a16="http://schemas.microsoft.com/office/drawing/2014/main" id="{D0D218F2-6B0C-7916-6FEB-6C4CFF942A6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7" r="1865"/>
          <a:stretch/>
        </p:blipFill>
        <p:spPr>
          <a:xfrm>
            <a:off x="124500" y="0"/>
            <a:ext cx="10458363" cy="10296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A8E45A-065C-97D0-35C4-87FE9C3B6BC2}"/>
              </a:ext>
            </a:extLst>
          </p:cNvPr>
          <p:cNvSpPr txBox="1"/>
          <p:nvPr/>
        </p:nvSpPr>
        <p:spPr>
          <a:xfrm>
            <a:off x="4791740" y="873561"/>
            <a:ext cx="12333615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7200" b="1" i="0" dirty="0">
                <a:effectLst/>
                <a:latin typeface="Rubik" panose="02000604000000020004" pitchFamily="2" charset="-79"/>
                <a:cs typeface="Rubik" panose="02000604000000020004" pitchFamily="2" charset="-79"/>
              </a:rPr>
              <a:t>Kapitánsky kurz</a:t>
            </a:r>
          </a:p>
          <a:p>
            <a:pPr algn="r"/>
            <a:r>
              <a:rPr lang="sk-SK" sz="7000" dirty="0">
                <a:solidFill>
                  <a:schemeClr val="bg1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sk-SK" sz="7000" dirty="0">
                <a:solidFill>
                  <a:schemeClr val="bg2"/>
                </a:solidFill>
                <a:highlight>
                  <a:srgbClr val="04C4DE"/>
                </a:highlight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na malé plavidlá a jachty</a:t>
            </a:r>
            <a:endParaRPr lang="ru-RU" sz="7000" dirty="0">
              <a:solidFill>
                <a:schemeClr val="bg2"/>
              </a:solidFill>
              <a:highlight>
                <a:srgbClr val="04C4DE"/>
              </a:highlight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DE69820-FCE5-BD53-4D73-4046A172DC56}"/>
              </a:ext>
            </a:extLst>
          </p:cNvPr>
          <p:cNvGrpSpPr/>
          <p:nvPr/>
        </p:nvGrpSpPr>
        <p:grpSpPr>
          <a:xfrm>
            <a:off x="11578657" y="3913063"/>
            <a:ext cx="5631909" cy="5471654"/>
            <a:chOff x="12810692" y="4562384"/>
            <a:chExt cx="4380949" cy="547165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0D4BC84-BE28-AB89-FCD8-62EDB6D1010A}"/>
                </a:ext>
              </a:extLst>
            </p:cNvPr>
            <p:cNvSpPr txBox="1"/>
            <p:nvPr/>
          </p:nvSpPr>
          <p:spPr>
            <a:xfrm>
              <a:off x="12810692" y="6289423"/>
              <a:ext cx="4314663" cy="3744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0000">
                <a:lnSpc>
                  <a:spcPct val="150000"/>
                </a:lnSpc>
              </a:pP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Kapitánsky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kurz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pre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vodcov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malých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plavidiel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a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jácht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v TMLG Academy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ponúka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komplexný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program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zahŕňajúci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teoretické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a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praktické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aspekty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.</a:t>
              </a:r>
              <a:endParaRPr lang="sk-SK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  <a:p>
              <a:pPr defTabSz="360000">
                <a:lnSpc>
                  <a:spcPct val="150000"/>
                </a:lnSpc>
              </a:pPr>
              <a:endParaRPr lang="sk-SK" sz="1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  <a:p>
              <a:pPr defTabSz="360000">
                <a:lnSpc>
                  <a:spcPct val="150000"/>
                </a:lnSpc>
              </a:pPr>
              <a:r>
                <a:rPr lang="en-US" sz="1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Unikátnosťou</a:t>
              </a:r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tohto</a:t>
              </a:r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kurzu</a:t>
              </a:r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je, </a:t>
              </a:r>
              <a:r>
                <a:rPr lang="en-US" sz="1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že</a:t>
              </a:r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na</a:t>
              </a:r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rozdiel</a:t>
              </a:r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od </a:t>
              </a:r>
              <a:r>
                <a:rPr lang="en-US" sz="1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iných</a:t>
              </a:r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programov</a:t>
              </a:r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, </a:t>
              </a:r>
              <a:r>
                <a:rPr lang="en-US" sz="1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celá</a:t>
              </a:r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praktická</a:t>
              </a:r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výuka</a:t>
              </a:r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 </a:t>
              </a:r>
              <a:r>
                <a:rPr lang="en-US" sz="1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sa</a:t>
              </a:r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koná</a:t>
              </a:r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na</a:t>
              </a:r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jednom</a:t>
              </a:r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mieste</a:t>
              </a:r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s </a:t>
              </a:r>
              <a:r>
                <a:rPr lang="en-US" sz="1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použitím</a:t>
              </a:r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certifikovaného</a:t>
              </a:r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simulátora</a:t>
              </a:r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, </a:t>
              </a:r>
              <a:r>
                <a:rPr lang="en-US" sz="1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čo</a:t>
              </a:r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eliminuje</a:t>
              </a:r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potrebu</a:t>
              </a:r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cestovať</a:t>
              </a:r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na</a:t>
              </a:r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iné</a:t>
              </a:r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miesta</a:t>
              </a:r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.</a:t>
              </a:r>
              <a:endParaRPr lang="ru-RU" sz="1600" spc="-15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7713FF-0612-4970-C057-D3B54275CFC5}"/>
                </a:ext>
              </a:extLst>
            </p:cNvPr>
            <p:cNvSpPr txBox="1"/>
            <p:nvPr/>
          </p:nvSpPr>
          <p:spPr>
            <a:xfrm>
              <a:off x="12810692" y="4562384"/>
              <a:ext cx="4380949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ABSOLVENTI ZÍSKAJÚ KOMPLEXNÉ VEDOMOSTI A ZRUČNOSTI POTREBNÉ PRE BEZPEČNÉ VEDENIE MALÝCH PLAVIDIEL A JÁCHT.</a:t>
              </a:r>
              <a:endParaRPr lang="ru-RU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9" name="Полилиния 28">
            <a:extLst>
              <a:ext uri="{FF2B5EF4-FFF2-40B4-BE49-F238E27FC236}">
                <a16:creationId xmlns:a16="http://schemas.microsoft.com/office/drawing/2014/main" id="{EF0836C5-520C-6D6A-0BE3-955D9DC59ECF}"/>
              </a:ext>
            </a:extLst>
          </p:cNvPr>
          <p:cNvSpPr/>
          <p:nvPr/>
        </p:nvSpPr>
        <p:spPr>
          <a:xfrm>
            <a:off x="1538733" y="6306234"/>
            <a:ext cx="6389124" cy="3982354"/>
          </a:xfrm>
          <a:custGeom>
            <a:avLst/>
            <a:gdLst>
              <a:gd name="connsiteX0" fmla="*/ 1698523 w 6389124"/>
              <a:gd name="connsiteY0" fmla="*/ 0 h 3982354"/>
              <a:gd name="connsiteX1" fmla="*/ 1782316 w 6389124"/>
              <a:gd name="connsiteY1" fmla="*/ 2264 h 3982354"/>
              <a:gd name="connsiteX2" fmla="*/ 1863845 w 6389124"/>
              <a:gd name="connsiteY2" fmla="*/ 6792 h 3982354"/>
              <a:gd name="connsiteX3" fmla="*/ 1945374 w 6389124"/>
              <a:gd name="connsiteY3" fmla="*/ 15846 h 3982354"/>
              <a:gd name="connsiteX4" fmla="*/ 2026903 w 6389124"/>
              <a:gd name="connsiteY4" fmla="*/ 29429 h 3982354"/>
              <a:gd name="connsiteX5" fmla="*/ 2106168 w 6389124"/>
              <a:gd name="connsiteY5" fmla="*/ 45275 h 3982354"/>
              <a:gd name="connsiteX6" fmla="*/ 2185431 w 6389124"/>
              <a:gd name="connsiteY6" fmla="*/ 70176 h 3982354"/>
              <a:gd name="connsiteX7" fmla="*/ 2262432 w 6389124"/>
              <a:gd name="connsiteY7" fmla="*/ 92813 h 3982354"/>
              <a:gd name="connsiteX8" fmla="*/ 2341696 w 6389124"/>
              <a:gd name="connsiteY8" fmla="*/ 124505 h 3982354"/>
              <a:gd name="connsiteX9" fmla="*/ 2418696 w 6389124"/>
              <a:gd name="connsiteY9" fmla="*/ 156197 h 3982354"/>
              <a:gd name="connsiteX10" fmla="*/ 2493431 w 6389124"/>
              <a:gd name="connsiteY10" fmla="*/ 192416 h 3982354"/>
              <a:gd name="connsiteX11" fmla="*/ 2565901 w 6389124"/>
              <a:gd name="connsiteY11" fmla="*/ 233163 h 3982354"/>
              <a:gd name="connsiteX12" fmla="*/ 2636106 w 6389124"/>
              <a:gd name="connsiteY12" fmla="*/ 278438 h 3982354"/>
              <a:gd name="connsiteX13" fmla="*/ 2706312 w 6389124"/>
              <a:gd name="connsiteY13" fmla="*/ 325976 h 3982354"/>
              <a:gd name="connsiteX14" fmla="*/ 2774253 w 6389124"/>
              <a:gd name="connsiteY14" fmla="*/ 380305 h 3982354"/>
              <a:gd name="connsiteX15" fmla="*/ 2839929 w 6389124"/>
              <a:gd name="connsiteY15" fmla="*/ 436898 h 3982354"/>
              <a:gd name="connsiteX16" fmla="*/ 2903340 w 6389124"/>
              <a:gd name="connsiteY16" fmla="*/ 495754 h 3982354"/>
              <a:gd name="connsiteX17" fmla="*/ 6389124 w 6389124"/>
              <a:gd name="connsiteY17" fmla="*/ 3982354 h 3982354"/>
              <a:gd name="connsiteX18" fmla="*/ 1576149 w 6389124"/>
              <a:gd name="connsiteY18" fmla="*/ 3982354 h 3982354"/>
              <a:gd name="connsiteX19" fmla="*/ 495968 w 6389124"/>
              <a:gd name="connsiteY19" fmla="*/ 2902084 h 3982354"/>
              <a:gd name="connsiteX20" fmla="*/ 437087 w 6389124"/>
              <a:gd name="connsiteY20" fmla="*/ 2838700 h 3982354"/>
              <a:gd name="connsiteX21" fmla="*/ 380469 w 6389124"/>
              <a:gd name="connsiteY21" fmla="*/ 2773052 h 3982354"/>
              <a:gd name="connsiteX22" fmla="*/ 328381 w 6389124"/>
              <a:gd name="connsiteY22" fmla="*/ 2705141 h 3982354"/>
              <a:gd name="connsiteX23" fmla="*/ 280822 w 6389124"/>
              <a:gd name="connsiteY23" fmla="*/ 2634966 h 3982354"/>
              <a:gd name="connsiteX24" fmla="*/ 235529 w 6389124"/>
              <a:gd name="connsiteY24" fmla="*/ 2564791 h 3982354"/>
              <a:gd name="connsiteX25" fmla="*/ 194765 w 6389124"/>
              <a:gd name="connsiteY25" fmla="*/ 2492352 h 3982354"/>
              <a:gd name="connsiteX26" fmla="*/ 158530 w 6389124"/>
              <a:gd name="connsiteY26" fmla="*/ 2415385 h 3982354"/>
              <a:gd name="connsiteX27" fmla="*/ 124559 w 6389124"/>
              <a:gd name="connsiteY27" fmla="*/ 2338419 h 3982354"/>
              <a:gd name="connsiteX28" fmla="*/ 95118 w 6389124"/>
              <a:gd name="connsiteY28" fmla="*/ 2261453 h 3982354"/>
              <a:gd name="connsiteX29" fmla="*/ 72471 w 6389124"/>
              <a:gd name="connsiteY29" fmla="*/ 2184486 h 3982354"/>
              <a:gd name="connsiteX30" fmla="*/ 47559 w 6389124"/>
              <a:gd name="connsiteY30" fmla="*/ 2102993 h 3982354"/>
              <a:gd name="connsiteX31" fmla="*/ 31706 w 6389124"/>
              <a:gd name="connsiteY31" fmla="*/ 2023762 h 3982354"/>
              <a:gd name="connsiteX32" fmla="*/ 18118 w 6389124"/>
              <a:gd name="connsiteY32" fmla="*/ 1944532 h 3982354"/>
              <a:gd name="connsiteX33" fmla="*/ 9060 w 6389124"/>
              <a:gd name="connsiteY33" fmla="*/ 1863039 h 3982354"/>
              <a:gd name="connsiteX34" fmla="*/ 4530 w 6389124"/>
              <a:gd name="connsiteY34" fmla="*/ 1779281 h 3982354"/>
              <a:gd name="connsiteX35" fmla="*/ 0 w 6389124"/>
              <a:gd name="connsiteY35" fmla="*/ 1697787 h 3982354"/>
              <a:gd name="connsiteX36" fmla="*/ 4530 w 6389124"/>
              <a:gd name="connsiteY36" fmla="*/ 1618557 h 3982354"/>
              <a:gd name="connsiteX37" fmla="*/ 9060 w 6389124"/>
              <a:gd name="connsiteY37" fmla="*/ 1534800 h 3982354"/>
              <a:gd name="connsiteX38" fmla="*/ 18118 w 6389124"/>
              <a:gd name="connsiteY38" fmla="*/ 1453306 h 3982354"/>
              <a:gd name="connsiteX39" fmla="*/ 31706 w 6389124"/>
              <a:gd name="connsiteY39" fmla="*/ 1374076 h 3982354"/>
              <a:gd name="connsiteX40" fmla="*/ 47559 w 6389124"/>
              <a:gd name="connsiteY40" fmla="*/ 1292582 h 3982354"/>
              <a:gd name="connsiteX41" fmla="*/ 72471 w 6389124"/>
              <a:gd name="connsiteY41" fmla="*/ 1213352 h 3982354"/>
              <a:gd name="connsiteX42" fmla="*/ 95118 w 6389124"/>
              <a:gd name="connsiteY42" fmla="*/ 1134122 h 3982354"/>
              <a:gd name="connsiteX43" fmla="*/ 124559 w 6389124"/>
              <a:gd name="connsiteY43" fmla="*/ 1059419 h 3982354"/>
              <a:gd name="connsiteX44" fmla="*/ 158530 w 6389124"/>
              <a:gd name="connsiteY44" fmla="*/ 980189 h 3982354"/>
              <a:gd name="connsiteX45" fmla="*/ 194765 w 6389124"/>
              <a:gd name="connsiteY45" fmla="*/ 905487 h 3982354"/>
              <a:gd name="connsiteX46" fmla="*/ 235529 w 6389124"/>
              <a:gd name="connsiteY46" fmla="*/ 833048 h 3982354"/>
              <a:gd name="connsiteX47" fmla="*/ 280822 w 6389124"/>
              <a:gd name="connsiteY47" fmla="*/ 762873 h 3982354"/>
              <a:gd name="connsiteX48" fmla="*/ 328381 w 6389124"/>
              <a:gd name="connsiteY48" fmla="*/ 692697 h 3982354"/>
              <a:gd name="connsiteX49" fmla="*/ 380469 w 6389124"/>
              <a:gd name="connsiteY49" fmla="*/ 624786 h 3982354"/>
              <a:gd name="connsiteX50" fmla="*/ 437087 w 6389124"/>
              <a:gd name="connsiteY50" fmla="*/ 559138 h 3982354"/>
              <a:gd name="connsiteX51" fmla="*/ 495968 w 6389124"/>
              <a:gd name="connsiteY51" fmla="*/ 495754 h 3982354"/>
              <a:gd name="connsiteX52" fmla="*/ 559380 w 6389124"/>
              <a:gd name="connsiteY52" fmla="*/ 436898 h 3982354"/>
              <a:gd name="connsiteX53" fmla="*/ 625056 w 6389124"/>
              <a:gd name="connsiteY53" fmla="*/ 380305 h 3982354"/>
              <a:gd name="connsiteX54" fmla="*/ 692998 w 6389124"/>
              <a:gd name="connsiteY54" fmla="*/ 325976 h 3982354"/>
              <a:gd name="connsiteX55" fmla="*/ 765468 w 6389124"/>
              <a:gd name="connsiteY55" fmla="*/ 278438 h 3982354"/>
              <a:gd name="connsiteX56" fmla="*/ 835674 w 6389124"/>
              <a:gd name="connsiteY56" fmla="*/ 233163 h 3982354"/>
              <a:gd name="connsiteX57" fmla="*/ 908144 w 6389124"/>
              <a:gd name="connsiteY57" fmla="*/ 192416 h 3982354"/>
              <a:gd name="connsiteX58" fmla="*/ 982879 w 6389124"/>
              <a:gd name="connsiteY58" fmla="*/ 156197 h 3982354"/>
              <a:gd name="connsiteX59" fmla="*/ 1057614 w 6389124"/>
              <a:gd name="connsiteY59" fmla="*/ 124505 h 3982354"/>
              <a:gd name="connsiteX60" fmla="*/ 1134612 w 6389124"/>
              <a:gd name="connsiteY60" fmla="*/ 92813 h 3982354"/>
              <a:gd name="connsiteX61" fmla="*/ 1216141 w 6389124"/>
              <a:gd name="connsiteY61" fmla="*/ 70176 h 3982354"/>
              <a:gd name="connsiteX62" fmla="*/ 1295407 w 6389124"/>
              <a:gd name="connsiteY62" fmla="*/ 45275 h 3982354"/>
              <a:gd name="connsiteX63" fmla="*/ 1374671 w 6389124"/>
              <a:gd name="connsiteY63" fmla="*/ 29429 h 3982354"/>
              <a:gd name="connsiteX64" fmla="*/ 1453935 w 6389124"/>
              <a:gd name="connsiteY64" fmla="*/ 15846 h 3982354"/>
              <a:gd name="connsiteX65" fmla="*/ 1537729 w 6389124"/>
              <a:gd name="connsiteY65" fmla="*/ 6792 h 3982354"/>
              <a:gd name="connsiteX66" fmla="*/ 1619258 w 6389124"/>
              <a:gd name="connsiteY66" fmla="*/ 2264 h 3982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6389124" h="3982354">
                <a:moveTo>
                  <a:pt x="1698523" y="0"/>
                </a:moveTo>
                <a:lnTo>
                  <a:pt x="1782316" y="2264"/>
                </a:lnTo>
                <a:lnTo>
                  <a:pt x="1863845" y="6792"/>
                </a:lnTo>
                <a:lnTo>
                  <a:pt x="1945374" y="15846"/>
                </a:lnTo>
                <a:lnTo>
                  <a:pt x="2026903" y="29429"/>
                </a:lnTo>
                <a:lnTo>
                  <a:pt x="2106168" y="45275"/>
                </a:lnTo>
                <a:lnTo>
                  <a:pt x="2185431" y="70176"/>
                </a:lnTo>
                <a:lnTo>
                  <a:pt x="2262432" y="92813"/>
                </a:lnTo>
                <a:lnTo>
                  <a:pt x="2341696" y="124505"/>
                </a:lnTo>
                <a:lnTo>
                  <a:pt x="2418696" y="156197"/>
                </a:lnTo>
                <a:lnTo>
                  <a:pt x="2493431" y="192416"/>
                </a:lnTo>
                <a:lnTo>
                  <a:pt x="2565901" y="233163"/>
                </a:lnTo>
                <a:lnTo>
                  <a:pt x="2636106" y="278438"/>
                </a:lnTo>
                <a:lnTo>
                  <a:pt x="2706312" y="325976"/>
                </a:lnTo>
                <a:lnTo>
                  <a:pt x="2774253" y="380305"/>
                </a:lnTo>
                <a:lnTo>
                  <a:pt x="2839929" y="436898"/>
                </a:lnTo>
                <a:lnTo>
                  <a:pt x="2903340" y="495754"/>
                </a:lnTo>
                <a:lnTo>
                  <a:pt x="6389124" y="3982354"/>
                </a:lnTo>
                <a:lnTo>
                  <a:pt x="1576149" y="3982354"/>
                </a:lnTo>
                <a:lnTo>
                  <a:pt x="495968" y="2902084"/>
                </a:lnTo>
                <a:lnTo>
                  <a:pt x="437087" y="2838700"/>
                </a:lnTo>
                <a:lnTo>
                  <a:pt x="380469" y="2773052"/>
                </a:lnTo>
                <a:lnTo>
                  <a:pt x="328381" y="2705141"/>
                </a:lnTo>
                <a:lnTo>
                  <a:pt x="280822" y="2634966"/>
                </a:lnTo>
                <a:lnTo>
                  <a:pt x="235529" y="2564791"/>
                </a:lnTo>
                <a:lnTo>
                  <a:pt x="194765" y="2492352"/>
                </a:lnTo>
                <a:lnTo>
                  <a:pt x="158530" y="2415385"/>
                </a:lnTo>
                <a:lnTo>
                  <a:pt x="124559" y="2338419"/>
                </a:lnTo>
                <a:lnTo>
                  <a:pt x="95118" y="2261453"/>
                </a:lnTo>
                <a:lnTo>
                  <a:pt x="72471" y="2184486"/>
                </a:lnTo>
                <a:lnTo>
                  <a:pt x="47559" y="2102993"/>
                </a:lnTo>
                <a:lnTo>
                  <a:pt x="31706" y="2023762"/>
                </a:lnTo>
                <a:lnTo>
                  <a:pt x="18118" y="1944532"/>
                </a:lnTo>
                <a:lnTo>
                  <a:pt x="9060" y="1863039"/>
                </a:lnTo>
                <a:lnTo>
                  <a:pt x="4530" y="1779281"/>
                </a:lnTo>
                <a:lnTo>
                  <a:pt x="0" y="1697787"/>
                </a:lnTo>
                <a:lnTo>
                  <a:pt x="4530" y="1618557"/>
                </a:lnTo>
                <a:lnTo>
                  <a:pt x="9060" y="1534800"/>
                </a:lnTo>
                <a:lnTo>
                  <a:pt x="18118" y="1453306"/>
                </a:lnTo>
                <a:lnTo>
                  <a:pt x="31706" y="1374076"/>
                </a:lnTo>
                <a:lnTo>
                  <a:pt x="47559" y="1292582"/>
                </a:lnTo>
                <a:lnTo>
                  <a:pt x="72471" y="1213352"/>
                </a:lnTo>
                <a:lnTo>
                  <a:pt x="95118" y="1134122"/>
                </a:lnTo>
                <a:lnTo>
                  <a:pt x="124559" y="1059419"/>
                </a:lnTo>
                <a:lnTo>
                  <a:pt x="158530" y="980189"/>
                </a:lnTo>
                <a:lnTo>
                  <a:pt x="194765" y="905487"/>
                </a:lnTo>
                <a:lnTo>
                  <a:pt x="235529" y="833048"/>
                </a:lnTo>
                <a:lnTo>
                  <a:pt x="280822" y="762873"/>
                </a:lnTo>
                <a:lnTo>
                  <a:pt x="328381" y="692697"/>
                </a:lnTo>
                <a:lnTo>
                  <a:pt x="380469" y="624786"/>
                </a:lnTo>
                <a:lnTo>
                  <a:pt x="437087" y="559138"/>
                </a:lnTo>
                <a:lnTo>
                  <a:pt x="495968" y="495754"/>
                </a:lnTo>
                <a:lnTo>
                  <a:pt x="559380" y="436898"/>
                </a:lnTo>
                <a:lnTo>
                  <a:pt x="625056" y="380305"/>
                </a:lnTo>
                <a:lnTo>
                  <a:pt x="692998" y="325976"/>
                </a:lnTo>
                <a:lnTo>
                  <a:pt x="765468" y="278438"/>
                </a:lnTo>
                <a:lnTo>
                  <a:pt x="835674" y="233163"/>
                </a:lnTo>
                <a:lnTo>
                  <a:pt x="908144" y="192416"/>
                </a:lnTo>
                <a:lnTo>
                  <a:pt x="982879" y="156197"/>
                </a:lnTo>
                <a:lnTo>
                  <a:pt x="1057614" y="124505"/>
                </a:lnTo>
                <a:lnTo>
                  <a:pt x="1134612" y="92813"/>
                </a:lnTo>
                <a:lnTo>
                  <a:pt x="1216141" y="70176"/>
                </a:lnTo>
                <a:lnTo>
                  <a:pt x="1295407" y="45275"/>
                </a:lnTo>
                <a:lnTo>
                  <a:pt x="1374671" y="29429"/>
                </a:lnTo>
                <a:lnTo>
                  <a:pt x="1453935" y="15846"/>
                </a:lnTo>
                <a:lnTo>
                  <a:pt x="1537729" y="6792"/>
                </a:lnTo>
                <a:lnTo>
                  <a:pt x="1619258" y="2264"/>
                </a:lnTo>
                <a:close/>
              </a:path>
            </a:pathLst>
          </a:custGeom>
          <a:solidFill>
            <a:srgbClr val="04C4DE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3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9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nodeType="withEffect" p14:presetBounceEnd="40000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2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9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29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E4FE6-A08D-0A88-F622-A506CDFFB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Zástupný objekt pre obrázok 27">
            <a:extLst>
              <a:ext uri="{FF2B5EF4-FFF2-40B4-BE49-F238E27FC236}">
                <a16:creationId xmlns:a16="http://schemas.microsoft.com/office/drawing/2014/main" id="{0BF4716B-1626-1E36-7A68-560CA11DA84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" r="28129"/>
          <a:stretch/>
        </p:blipFill>
        <p:spPr>
          <a:xfrm>
            <a:off x="8768230" y="0"/>
            <a:ext cx="9519770" cy="1028858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4B96CE-258C-D8FE-CC1F-27DD911FE5E6}"/>
              </a:ext>
            </a:extLst>
          </p:cNvPr>
          <p:cNvSpPr txBox="1"/>
          <p:nvPr/>
        </p:nvSpPr>
        <p:spPr>
          <a:xfrm>
            <a:off x="879764" y="889915"/>
            <a:ext cx="82328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7000" dirty="0">
                <a:solidFill>
                  <a:schemeClr val="bg2"/>
                </a:solidFill>
                <a:highlight>
                  <a:srgbClr val="04C4DE"/>
                </a:highlight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ADN </a:t>
            </a:r>
            <a:r>
              <a:rPr lang="de-DE" sz="7000" dirty="0"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kurz</a:t>
            </a:r>
            <a:endParaRPr lang="ru-RU" sz="7000" dirty="0">
              <a:solidFill>
                <a:schemeClr val="bg2"/>
              </a:solidFill>
              <a:highlight>
                <a:srgbClr val="04C4DE"/>
              </a:highlight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8C083A6-2B3C-1020-DA95-750B0311E2CD}"/>
              </a:ext>
            </a:extLst>
          </p:cNvPr>
          <p:cNvGrpSpPr/>
          <p:nvPr/>
        </p:nvGrpSpPr>
        <p:grpSpPr>
          <a:xfrm>
            <a:off x="918277" y="3246878"/>
            <a:ext cx="7642321" cy="2843248"/>
            <a:chOff x="1001165" y="3576785"/>
            <a:chExt cx="7642321" cy="284324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CA1407C-386E-7637-FAFD-CC57039D4BE4}"/>
                </a:ext>
              </a:extLst>
            </p:cNvPr>
            <p:cNvSpPr txBox="1"/>
            <p:nvPr/>
          </p:nvSpPr>
          <p:spPr>
            <a:xfrm>
              <a:off x="1978506" y="4070672"/>
              <a:ext cx="6664980" cy="2349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0000">
                <a:lnSpc>
                  <a:spcPct val="150000"/>
                </a:lnSpc>
              </a:pP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Naše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kurzy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sa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konajú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priamo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v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našich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špecializovaných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učebných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priestoroch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.</a:t>
              </a:r>
              <a:endParaRPr lang="sk-SK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  <a:p>
              <a:pPr defTabSz="360000">
                <a:lnSpc>
                  <a:spcPct val="150000"/>
                </a:lnSpc>
              </a:pPr>
              <a:r>
                <a:rPr lang="sk-SK" sz="2000" spc="-15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Sme hrdí na vysokú úroveň odbornosti, ktorú sme si vybudovali predovšetkým dlhoročnou praxou v sektore vnútrozemskej vodnej dopravy.</a:t>
              </a:r>
              <a:endParaRPr lang="ru-RU" sz="2000" spc="-15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21CAAB-E9A7-B6BF-DE4D-568C73EF00DA}"/>
                </a:ext>
              </a:extLst>
            </p:cNvPr>
            <p:cNvSpPr txBox="1"/>
            <p:nvPr/>
          </p:nvSpPr>
          <p:spPr>
            <a:xfrm>
              <a:off x="1978507" y="3639819"/>
              <a:ext cx="615484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Odborník na plavidle ADN</a:t>
              </a:r>
              <a:r>
                <a:rPr lang="sk-SK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!</a:t>
              </a:r>
              <a:endParaRPr lang="ru-RU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671A4B0D-24E4-5757-6F42-D7B822C0DB23}"/>
                </a:ext>
              </a:extLst>
            </p:cNvPr>
            <p:cNvGrpSpPr/>
            <p:nvPr/>
          </p:nvGrpSpPr>
          <p:grpSpPr>
            <a:xfrm>
              <a:off x="1001165" y="3576785"/>
              <a:ext cx="608328" cy="608326"/>
              <a:chOff x="1001165" y="4025516"/>
              <a:chExt cx="608328" cy="608326"/>
            </a:xfrm>
          </p:grpSpPr>
          <p:sp>
            <p:nvSpPr>
              <p:cNvPr id="11" name="Freeform: Shape 111">
                <a:extLst>
                  <a:ext uri="{FF2B5EF4-FFF2-40B4-BE49-F238E27FC236}">
                    <a16:creationId xmlns:a16="http://schemas.microsoft.com/office/drawing/2014/main" id="{F0E8893A-E9F4-26D9-E613-34F7A71058DE}"/>
                  </a:ext>
                </a:extLst>
              </p:cNvPr>
              <p:cNvSpPr/>
              <p:nvPr/>
            </p:nvSpPr>
            <p:spPr>
              <a:xfrm>
                <a:off x="1001165" y="4025516"/>
                <a:ext cx="608328" cy="608326"/>
              </a:xfrm>
              <a:custGeom>
                <a:avLst/>
                <a:gdLst/>
                <a:ahLst/>
                <a:cxnLst/>
                <a:rect l="l" t="t" r="r" b="b"/>
                <a:pathLst>
                  <a:path w="195927" h="195927">
                    <a:moveTo>
                      <a:pt x="97964" y="0"/>
                    </a:moveTo>
                    <a:cubicBezTo>
                      <a:pt x="116200" y="208"/>
                      <a:pt x="132679" y="4667"/>
                      <a:pt x="147399" y="13379"/>
                    </a:cubicBezTo>
                    <a:cubicBezTo>
                      <a:pt x="162120" y="22090"/>
                      <a:pt x="173837" y="33807"/>
                      <a:pt x="182548" y="48528"/>
                    </a:cubicBezTo>
                    <a:cubicBezTo>
                      <a:pt x="191260" y="63248"/>
                      <a:pt x="195719" y="79727"/>
                      <a:pt x="195927" y="97963"/>
                    </a:cubicBezTo>
                    <a:cubicBezTo>
                      <a:pt x="195719" y="116199"/>
                      <a:pt x="191260" y="132677"/>
                      <a:pt x="182548" y="147398"/>
                    </a:cubicBezTo>
                    <a:cubicBezTo>
                      <a:pt x="173837" y="162119"/>
                      <a:pt x="162120" y="173836"/>
                      <a:pt x="147399" y="182547"/>
                    </a:cubicBezTo>
                    <a:cubicBezTo>
                      <a:pt x="132679" y="191259"/>
                      <a:pt x="116200" y="195719"/>
                      <a:pt x="97964" y="195927"/>
                    </a:cubicBezTo>
                    <a:cubicBezTo>
                      <a:pt x="79728" y="195719"/>
                      <a:pt x="63250" y="191259"/>
                      <a:pt x="48529" y="182547"/>
                    </a:cubicBezTo>
                    <a:cubicBezTo>
                      <a:pt x="33808" y="173836"/>
                      <a:pt x="22091" y="162119"/>
                      <a:pt x="13380" y="147398"/>
                    </a:cubicBezTo>
                    <a:cubicBezTo>
                      <a:pt x="4668" y="132677"/>
                      <a:pt x="208" y="116199"/>
                      <a:pt x="0" y="97963"/>
                    </a:cubicBezTo>
                    <a:cubicBezTo>
                      <a:pt x="208" y="79727"/>
                      <a:pt x="4668" y="63248"/>
                      <a:pt x="13380" y="48528"/>
                    </a:cubicBezTo>
                    <a:cubicBezTo>
                      <a:pt x="22091" y="33807"/>
                      <a:pt x="33808" y="22090"/>
                      <a:pt x="48529" y="13379"/>
                    </a:cubicBezTo>
                    <a:cubicBezTo>
                      <a:pt x="63250" y="4667"/>
                      <a:pt x="79728" y="208"/>
                      <a:pt x="97964" y="0"/>
                    </a:cubicBezTo>
                    <a:close/>
                  </a:path>
                </a:pathLst>
              </a:custGeom>
              <a:solidFill>
                <a:srgbClr val="04C4D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12" name="Shape 2581">
                <a:extLst>
                  <a:ext uri="{FF2B5EF4-FFF2-40B4-BE49-F238E27FC236}">
                    <a16:creationId xmlns:a16="http://schemas.microsoft.com/office/drawing/2014/main" id="{3DFC89C4-EA73-B21E-C971-F873210AFE53}"/>
                  </a:ext>
                </a:extLst>
              </p:cNvPr>
              <p:cNvSpPr/>
              <p:nvPr/>
            </p:nvSpPr>
            <p:spPr>
              <a:xfrm>
                <a:off x="1134514" y="4158882"/>
                <a:ext cx="341630" cy="3415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133" y="11950"/>
                    </a:moveTo>
                    <a:lnTo>
                      <a:pt x="12831" y="14044"/>
                    </a:lnTo>
                    <a:lnTo>
                      <a:pt x="11135" y="12801"/>
                    </a:lnTo>
                    <a:lnTo>
                      <a:pt x="10555" y="12375"/>
                    </a:lnTo>
                    <a:lnTo>
                      <a:pt x="9974" y="12801"/>
                    </a:lnTo>
                    <a:lnTo>
                      <a:pt x="8277" y="14044"/>
                    </a:lnTo>
                    <a:lnTo>
                      <a:pt x="8976" y="11950"/>
                    </a:lnTo>
                    <a:lnTo>
                      <a:pt x="9195" y="11291"/>
                    </a:lnTo>
                    <a:lnTo>
                      <a:pt x="8647" y="10864"/>
                    </a:lnTo>
                    <a:lnTo>
                      <a:pt x="7280" y="9801"/>
                    </a:lnTo>
                    <a:lnTo>
                      <a:pt x="9560" y="9801"/>
                    </a:lnTo>
                    <a:lnTo>
                      <a:pt x="9799" y="9167"/>
                    </a:lnTo>
                    <a:lnTo>
                      <a:pt x="10555" y="7167"/>
                    </a:lnTo>
                    <a:lnTo>
                      <a:pt x="11310" y="9167"/>
                    </a:lnTo>
                    <a:lnTo>
                      <a:pt x="11549" y="9801"/>
                    </a:lnTo>
                    <a:lnTo>
                      <a:pt x="13829" y="9801"/>
                    </a:lnTo>
                    <a:lnTo>
                      <a:pt x="12462" y="10864"/>
                    </a:lnTo>
                    <a:lnTo>
                      <a:pt x="11914" y="11291"/>
                    </a:lnTo>
                    <a:cubicBezTo>
                      <a:pt x="11914" y="11291"/>
                      <a:pt x="12133" y="11950"/>
                      <a:pt x="12133" y="11950"/>
                    </a:cubicBezTo>
                    <a:close/>
                    <a:moveTo>
                      <a:pt x="12228" y="8820"/>
                    </a:moveTo>
                    <a:lnTo>
                      <a:pt x="10555" y="4388"/>
                    </a:lnTo>
                    <a:lnTo>
                      <a:pt x="8881" y="8820"/>
                    </a:lnTo>
                    <a:lnTo>
                      <a:pt x="4418" y="8820"/>
                    </a:lnTo>
                    <a:lnTo>
                      <a:pt x="8044" y="11639"/>
                    </a:lnTo>
                    <a:lnTo>
                      <a:pt x="6371" y="16660"/>
                    </a:lnTo>
                    <a:lnTo>
                      <a:pt x="10555" y="13592"/>
                    </a:lnTo>
                    <a:lnTo>
                      <a:pt x="14738" y="16660"/>
                    </a:lnTo>
                    <a:lnTo>
                      <a:pt x="13065" y="11639"/>
                    </a:lnTo>
                    <a:lnTo>
                      <a:pt x="16691" y="8820"/>
                    </a:lnTo>
                    <a:cubicBezTo>
                      <a:pt x="16691" y="8820"/>
                      <a:pt x="12228" y="8820"/>
                      <a:pt x="12228" y="8820"/>
                    </a:cubicBezTo>
                    <a:close/>
                    <a:moveTo>
                      <a:pt x="10800" y="20618"/>
                    </a:moveTo>
                    <a:cubicBezTo>
                      <a:pt x="5378" y="20618"/>
                      <a:pt x="982" y="16223"/>
                      <a:pt x="982" y="10800"/>
                    </a:cubicBezTo>
                    <a:cubicBezTo>
                      <a:pt x="982" y="5377"/>
                      <a:pt x="5378" y="982"/>
                      <a:pt x="10800" y="982"/>
                    </a:cubicBezTo>
                    <a:cubicBezTo>
                      <a:pt x="16223" y="982"/>
                      <a:pt x="20618" y="5377"/>
                      <a:pt x="20618" y="10800"/>
                    </a:cubicBezTo>
                    <a:cubicBezTo>
                      <a:pt x="20618" y="16223"/>
                      <a:pt x="16223" y="20618"/>
                      <a:pt x="10800" y="20618"/>
                    </a:cubicBezTo>
                    <a:moveTo>
                      <a:pt x="10800" y="0"/>
                    </a:moveTo>
                    <a:cubicBezTo>
                      <a:pt x="4835" y="0"/>
                      <a:pt x="0" y="4836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6"/>
                      <a:pt x="16765" y="0"/>
                      <a:pt x="10800" y="0"/>
                    </a:cubicBezTo>
                  </a:path>
                </a:pathLst>
              </a:custGeom>
              <a:solidFill>
                <a:schemeClr val="bg2"/>
              </a:solidFill>
              <a:ln w="12700">
                <a:solidFill>
                  <a:schemeClr val="bg2"/>
                </a:solidFill>
                <a:miter lim="400000"/>
              </a:ln>
            </p:spPr>
            <p:txBody>
              <a:bodyPr lIns="28571" tIns="28571" rIns="28571" bIns="28571" anchor="ctr"/>
              <a:lstStyle/>
              <a:p>
                <a:pPr defTabSz="342843"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200"/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0FDD221-D967-A6C1-A8F1-D5550A1BB89E}"/>
              </a:ext>
            </a:extLst>
          </p:cNvPr>
          <p:cNvSpPr txBox="1"/>
          <p:nvPr/>
        </p:nvSpPr>
        <p:spPr>
          <a:xfrm>
            <a:off x="5854700" y="5322840"/>
            <a:ext cx="735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360000"/>
            <a:r>
              <a:rPr lang="ru-RU" sz="20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62%</a:t>
            </a:r>
            <a:endParaRPr lang="ru-RU" sz="2000" b="1" spc="-150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59F649-2D06-6CB9-0E48-5D0CA60EF3DA}"/>
              </a:ext>
            </a:extLst>
          </p:cNvPr>
          <p:cNvSpPr txBox="1"/>
          <p:nvPr/>
        </p:nvSpPr>
        <p:spPr>
          <a:xfrm>
            <a:off x="879764" y="6433385"/>
            <a:ext cx="10206451" cy="2546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ct val="150000"/>
              </a:lnSpc>
            </a:pPr>
            <a:r>
              <a:rPr lang="sk-SK" sz="2800" b="1" dirty="0">
                <a:solidFill>
                  <a:schemeClr val="bg2"/>
                </a:solidFill>
                <a:highlight>
                  <a:srgbClr val="04C4DE"/>
                </a:highlight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Preprava plynov alebo chemikálií:</a:t>
            </a:r>
            <a:endParaRPr lang="sk-SK" sz="1600" dirty="0">
              <a:solidFill>
                <a:schemeClr val="bg2"/>
              </a:solidFill>
              <a:highlight>
                <a:srgbClr val="04C4DE"/>
              </a:highlight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defTabSz="360000">
              <a:lnSpc>
                <a:spcPct val="150000"/>
              </a:lnSpc>
            </a:pPr>
            <a:endParaRPr lang="sk-SK" sz="1600" spc="-150" dirty="0">
              <a:solidFill>
                <a:schemeClr val="bg1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defTabSz="360000">
              <a:lnSpc>
                <a:spcPct val="150000"/>
              </a:lnSpc>
            </a:pPr>
            <a:r>
              <a:rPr lang="pt-BR" sz="16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Je dôležité poznamenať, že účasť na základných špecializovaných školeniach na prepravu plynov alebo chemikálií vyžaduje preukázanie minimálne ročnej praxe na tankovom plavidle typu G pre plynovú prepravu, alebo na tankovom plavidle typu C pre chemickú prepravu, a to počas dvojročného obdobia pred absolvovaním skúšky.</a:t>
            </a:r>
            <a:endParaRPr lang="ru-RU" sz="1600" dirty="0">
              <a:solidFill>
                <a:schemeClr val="bg1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5" name="Полилиния 34">
            <a:extLst>
              <a:ext uri="{FF2B5EF4-FFF2-40B4-BE49-F238E27FC236}">
                <a16:creationId xmlns:a16="http://schemas.microsoft.com/office/drawing/2014/main" id="{5205E242-EBBD-EB3E-BAEC-7F36BA83EFDD}"/>
              </a:ext>
            </a:extLst>
          </p:cNvPr>
          <p:cNvSpPr/>
          <p:nvPr/>
        </p:nvSpPr>
        <p:spPr>
          <a:xfrm>
            <a:off x="12139394" y="2131880"/>
            <a:ext cx="6148606" cy="8156708"/>
          </a:xfrm>
          <a:custGeom>
            <a:avLst/>
            <a:gdLst>
              <a:gd name="connsiteX0" fmla="*/ 4753458 w 6148606"/>
              <a:gd name="connsiteY0" fmla="*/ 0 h 8156708"/>
              <a:gd name="connsiteX1" fmla="*/ 6148606 w 6148606"/>
              <a:gd name="connsiteY1" fmla="*/ 2396003 h 8156708"/>
              <a:gd name="connsiteX2" fmla="*/ 6148606 w 6148606"/>
              <a:gd name="connsiteY2" fmla="*/ 8156708 h 8156708"/>
              <a:gd name="connsiteX3" fmla="*/ 0 w 6148606"/>
              <a:gd name="connsiteY3" fmla="*/ 8156708 h 8156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48606" h="8156708">
                <a:moveTo>
                  <a:pt x="4753458" y="0"/>
                </a:moveTo>
                <a:lnTo>
                  <a:pt x="6148606" y="2396003"/>
                </a:lnTo>
                <a:lnTo>
                  <a:pt x="6148606" y="8156708"/>
                </a:lnTo>
                <a:lnTo>
                  <a:pt x="0" y="8156708"/>
                </a:lnTo>
                <a:close/>
              </a:path>
            </a:pathLst>
          </a:custGeom>
          <a:solidFill>
            <a:srgbClr val="04C4DE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Полилиния 42">
            <a:extLst>
              <a:ext uri="{FF2B5EF4-FFF2-40B4-BE49-F238E27FC236}">
                <a16:creationId xmlns:a16="http://schemas.microsoft.com/office/drawing/2014/main" id="{DD404F44-6FE6-BEFD-C588-09F9B79E16E0}"/>
              </a:ext>
            </a:extLst>
          </p:cNvPr>
          <p:cNvSpPr/>
          <p:nvPr/>
        </p:nvSpPr>
        <p:spPr>
          <a:xfrm>
            <a:off x="15591908" y="5662221"/>
            <a:ext cx="2696092" cy="4626367"/>
          </a:xfrm>
          <a:custGeom>
            <a:avLst/>
            <a:gdLst>
              <a:gd name="connsiteX0" fmla="*/ 2696092 w 2696092"/>
              <a:gd name="connsiteY0" fmla="*/ 0 h 4626367"/>
              <a:gd name="connsiteX1" fmla="*/ 2696092 w 2696092"/>
              <a:gd name="connsiteY1" fmla="*/ 4626367 h 4626367"/>
              <a:gd name="connsiteX2" fmla="*/ 0 w 2696092"/>
              <a:gd name="connsiteY2" fmla="*/ 4626367 h 4626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96092" h="4626367">
                <a:moveTo>
                  <a:pt x="2696092" y="0"/>
                </a:moveTo>
                <a:lnTo>
                  <a:pt x="2696092" y="4626367"/>
                </a:lnTo>
                <a:lnTo>
                  <a:pt x="0" y="4626367"/>
                </a:lnTo>
                <a:close/>
              </a:path>
            </a:pathLst>
          </a:custGeom>
          <a:solidFill>
            <a:schemeClr val="bg2">
              <a:lumMod val="95000"/>
              <a:alpha val="6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ADFF61B5-972F-9236-B079-530957976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641782" y="7535503"/>
            <a:ext cx="1924933" cy="211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25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9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repeatCount="indefinite" accel="50000" decel="5000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2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9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4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9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35" grpId="0" animBg="1"/>
          <p:bldP spid="35" grpId="1" animBg="1"/>
          <p:bldP spid="4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9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repeatCount="indefinite" accel="50000" decel="5000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2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9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9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35" grpId="0" animBg="1"/>
          <p:bldP spid="35" grpId="1" animBg="1"/>
          <p:bldP spid="43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81A49-EECA-2E9A-6BF8-5BDE7280A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rázok 3">
            <a:extLst>
              <a:ext uri="{FF2B5EF4-FFF2-40B4-BE49-F238E27FC236}">
                <a16:creationId xmlns:a16="http://schemas.microsoft.com/office/drawing/2014/main" id="{FD58CE1A-C696-BC95-06C8-009403A0D36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5" b="16145"/>
          <a:stretch/>
        </p:blipFill>
        <p:spPr>
          <a:xfrm>
            <a:off x="8123274" y="0"/>
            <a:ext cx="10164725" cy="10288588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2767A0B-CE43-3238-40BC-F5BB52147FEA}"/>
              </a:ext>
            </a:extLst>
          </p:cNvPr>
          <p:cNvSpPr txBox="1"/>
          <p:nvPr/>
        </p:nvSpPr>
        <p:spPr>
          <a:xfrm>
            <a:off x="859608" y="3874059"/>
            <a:ext cx="6597360" cy="1161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Kurz </a:t>
            </a:r>
            <a:r>
              <a:rPr lang="en-US" sz="16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pokrýva</a:t>
            </a:r>
            <a:r>
              <a:rPr lang="en-US" sz="16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rádiokomunikačné</a:t>
            </a:r>
            <a:r>
              <a:rPr lang="en-US" sz="16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predpisy</a:t>
            </a:r>
            <a:r>
              <a:rPr lang="en-US" sz="16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prevádzku</a:t>
            </a:r>
            <a:r>
              <a:rPr lang="en-US" sz="16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a </a:t>
            </a:r>
            <a:r>
              <a:rPr lang="en-US" sz="16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elektrotechniku</a:t>
            </a:r>
            <a:r>
              <a:rPr lang="en-US" sz="16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poskytujúc</a:t>
            </a:r>
            <a:r>
              <a:rPr lang="en-US" sz="16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účastníkom</a:t>
            </a:r>
            <a:r>
              <a:rPr lang="en-US" sz="16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dôkladné</a:t>
            </a:r>
            <a:r>
              <a:rPr lang="en-US" sz="16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teoretické</a:t>
            </a:r>
            <a:r>
              <a:rPr lang="en-US" sz="16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znalosti</a:t>
            </a:r>
            <a:r>
              <a:rPr lang="en-US" sz="16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potrebné</a:t>
            </a:r>
            <a:r>
              <a:rPr lang="en-US" sz="16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pre </a:t>
            </a:r>
            <a:r>
              <a:rPr lang="en-US" sz="16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efektívnu</a:t>
            </a:r>
            <a:r>
              <a:rPr lang="en-US" sz="16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komunikáciu</a:t>
            </a:r>
            <a:r>
              <a:rPr lang="en-US" sz="16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na</a:t>
            </a:r>
            <a:r>
              <a:rPr lang="en-US" sz="16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lodiach</a:t>
            </a:r>
            <a:r>
              <a:rPr lang="en-US" sz="16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  <a:endParaRPr lang="sk-SK" sz="1600" dirty="0">
              <a:solidFill>
                <a:schemeClr val="bg1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DC4679A0-3A93-26C1-6172-D9E8ECE39E35}"/>
              </a:ext>
            </a:extLst>
          </p:cNvPr>
          <p:cNvSpPr txBox="1"/>
          <p:nvPr/>
        </p:nvSpPr>
        <p:spPr>
          <a:xfrm>
            <a:off x="879764" y="889915"/>
            <a:ext cx="82328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7000" dirty="0"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Kurz </a:t>
            </a:r>
            <a:r>
              <a:rPr lang="sk-SK" sz="7000" dirty="0" err="1">
                <a:solidFill>
                  <a:schemeClr val="bg2"/>
                </a:solidFill>
                <a:highlight>
                  <a:srgbClr val="04C4DE"/>
                </a:highlight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rádiotelefonistu</a:t>
            </a:r>
            <a:endParaRPr lang="ru-RU" sz="7000" dirty="0"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1B97F914-D328-D36B-3A04-0FD4DC5B0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641782" y="7535503"/>
            <a:ext cx="1924933" cy="2114023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1EEA2D4F-7769-E8C8-02F7-FACD9362E854}"/>
              </a:ext>
            </a:extLst>
          </p:cNvPr>
          <p:cNvSpPr txBox="1"/>
          <p:nvPr/>
        </p:nvSpPr>
        <p:spPr>
          <a:xfrm>
            <a:off x="859608" y="5522416"/>
            <a:ext cx="6664980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ct val="150000"/>
              </a:lnSpc>
            </a:pPr>
            <a:r>
              <a:rPr lang="en-US" sz="2800" b="1" dirty="0" err="1">
                <a:solidFill>
                  <a:schemeClr val="bg2"/>
                </a:solidFill>
                <a:highlight>
                  <a:srgbClr val="04C4DE"/>
                </a:highlight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Výhody</a:t>
            </a:r>
            <a:r>
              <a:rPr lang="en-US" sz="2800" b="1" dirty="0">
                <a:solidFill>
                  <a:schemeClr val="bg2"/>
                </a:solidFill>
                <a:highlight>
                  <a:srgbClr val="04C4DE"/>
                </a:highlight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po </a:t>
            </a:r>
            <a:r>
              <a:rPr lang="en-US" sz="2800" b="1" dirty="0" err="1">
                <a:solidFill>
                  <a:schemeClr val="bg2"/>
                </a:solidFill>
                <a:highlight>
                  <a:srgbClr val="04C4DE"/>
                </a:highlight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absolvovaní</a:t>
            </a:r>
            <a:r>
              <a:rPr lang="en-US" sz="2800" b="1" dirty="0">
                <a:solidFill>
                  <a:schemeClr val="bg2"/>
                </a:solidFill>
                <a:highlight>
                  <a:srgbClr val="04C4DE"/>
                </a:highlight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highlight>
                  <a:srgbClr val="04C4DE"/>
                </a:highlight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kurzu</a:t>
            </a:r>
            <a:r>
              <a:rPr lang="en-US" sz="2800" b="1" dirty="0">
                <a:solidFill>
                  <a:schemeClr val="bg2"/>
                </a:solidFill>
                <a:highlight>
                  <a:srgbClr val="04C4DE"/>
                </a:highlight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:</a:t>
            </a:r>
            <a:endParaRPr lang="ru-RU" sz="2800" b="1" spc="-150" dirty="0">
              <a:solidFill>
                <a:schemeClr val="bg2"/>
              </a:solidFill>
              <a:highlight>
                <a:srgbClr val="04C4DE"/>
              </a:highlight>
              <a:latin typeface="Roboto Light" panose="02000000000000000000" pitchFamily="2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grpSp>
        <p:nvGrpSpPr>
          <p:cNvPr id="6" name="Группа 2">
            <a:extLst>
              <a:ext uri="{FF2B5EF4-FFF2-40B4-BE49-F238E27FC236}">
                <a16:creationId xmlns:a16="http://schemas.microsoft.com/office/drawing/2014/main" id="{E681B2D7-318D-C23F-F445-3DD404B8BC05}"/>
              </a:ext>
            </a:extLst>
          </p:cNvPr>
          <p:cNvGrpSpPr/>
          <p:nvPr/>
        </p:nvGrpSpPr>
        <p:grpSpPr>
          <a:xfrm>
            <a:off x="1039087" y="8281390"/>
            <a:ext cx="6169788" cy="477054"/>
            <a:chOff x="11831133" y="3506147"/>
            <a:chExt cx="6703872" cy="477054"/>
          </a:xfrm>
        </p:grpSpPr>
        <p:sp>
          <p:nvSpPr>
            <p:cNvPr id="8" name="Freeform: Shape 5">
              <a:extLst>
                <a:ext uri="{FF2B5EF4-FFF2-40B4-BE49-F238E27FC236}">
                  <a16:creationId xmlns:a16="http://schemas.microsoft.com/office/drawing/2014/main" id="{2837F04E-9601-8BEF-FC7B-FE09FFCE3E3F}"/>
                </a:ext>
              </a:extLst>
            </p:cNvPr>
            <p:cNvSpPr/>
            <p:nvPr/>
          </p:nvSpPr>
          <p:spPr>
            <a:xfrm>
              <a:off x="11831133" y="3595795"/>
              <a:ext cx="274940" cy="262217"/>
            </a:xfrm>
            <a:custGeom>
              <a:avLst/>
              <a:gdLst/>
              <a:ahLst/>
              <a:cxnLst/>
              <a:rect l="l" t="t" r="r" b="b"/>
              <a:pathLst>
                <a:path w="212255" h="202432">
                  <a:moveTo>
                    <a:pt x="106128" y="0"/>
                  </a:moveTo>
                  <a:cubicBezTo>
                    <a:pt x="107600" y="66"/>
                    <a:pt x="108865" y="635"/>
                    <a:pt x="109922" y="1705"/>
                  </a:cubicBezTo>
                  <a:cubicBezTo>
                    <a:pt x="110980" y="2776"/>
                    <a:pt x="111799" y="3951"/>
                    <a:pt x="112378" y="5229"/>
                  </a:cubicBezTo>
                  <a:lnTo>
                    <a:pt x="141078" y="63267"/>
                  </a:lnTo>
                  <a:lnTo>
                    <a:pt x="205112" y="72579"/>
                  </a:lnTo>
                  <a:cubicBezTo>
                    <a:pt x="206749" y="72808"/>
                    <a:pt x="208322" y="73371"/>
                    <a:pt x="209832" y="74269"/>
                  </a:cubicBezTo>
                  <a:cubicBezTo>
                    <a:pt x="211341" y="75167"/>
                    <a:pt x="212149" y="76560"/>
                    <a:pt x="212255" y="78447"/>
                  </a:cubicBezTo>
                  <a:cubicBezTo>
                    <a:pt x="212221" y="79603"/>
                    <a:pt x="211875" y="80703"/>
                    <a:pt x="211219" y="81747"/>
                  </a:cubicBezTo>
                  <a:cubicBezTo>
                    <a:pt x="210562" y="82792"/>
                    <a:pt x="209802" y="83732"/>
                    <a:pt x="208939" y="84569"/>
                  </a:cubicBezTo>
                  <a:lnTo>
                    <a:pt x="162635" y="129725"/>
                  </a:lnTo>
                  <a:lnTo>
                    <a:pt x="173605" y="193503"/>
                  </a:lnTo>
                  <a:cubicBezTo>
                    <a:pt x="173666" y="193944"/>
                    <a:pt x="173704" y="194370"/>
                    <a:pt x="173717" y="194779"/>
                  </a:cubicBezTo>
                  <a:cubicBezTo>
                    <a:pt x="173730" y="195188"/>
                    <a:pt x="173736" y="195613"/>
                    <a:pt x="173733" y="196054"/>
                  </a:cubicBezTo>
                  <a:cubicBezTo>
                    <a:pt x="173746" y="197771"/>
                    <a:pt x="173337" y="199249"/>
                    <a:pt x="172505" y="200487"/>
                  </a:cubicBezTo>
                  <a:cubicBezTo>
                    <a:pt x="171673" y="201725"/>
                    <a:pt x="170339" y="202374"/>
                    <a:pt x="168503" y="202432"/>
                  </a:cubicBezTo>
                  <a:cubicBezTo>
                    <a:pt x="167605" y="202424"/>
                    <a:pt x="166723" y="202281"/>
                    <a:pt x="165856" y="202002"/>
                  </a:cubicBezTo>
                  <a:cubicBezTo>
                    <a:pt x="164990" y="201723"/>
                    <a:pt x="164171" y="201356"/>
                    <a:pt x="163401" y="200902"/>
                  </a:cubicBezTo>
                  <a:lnTo>
                    <a:pt x="106128" y="170798"/>
                  </a:lnTo>
                  <a:lnTo>
                    <a:pt x="48854" y="200902"/>
                  </a:lnTo>
                  <a:cubicBezTo>
                    <a:pt x="48028" y="201356"/>
                    <a:pt x="47193" y="201723"/>
                    <a:pt x="46351" y="202002"/>
                  </a:cubicBezTo>
                  <a:cubicBezTo>
                    <a:pt x="45509" y="202281"/>
                    <a:pt x="44642" y="202424"/>
                    <a:pt x="43752" y="202432"/>
                  </a:cubicBezTo>
                  <a:cubicBezTo>
                    <a:pt x="41910" y="202374"/>
                    <a:pt x="40555" y="201725"/>
                    <a:pt x="39686" y="200487"/>
                  </a:cubicBezTo>
                  <a:cubicBezTo>
                    <a:pt x="38817" y="199249"/>
                    <a:pt x="38387" y="197771"/>
                    <a:pt x="38395" y="196054"/>
                  </a:cubicBezTo>
                  <a:cubicBezTo>
                    <a:pt x="38397" y="195613"/>
                    <a:pt x="38424" y="195188"/>
                    <a:pt x="38474" y="194779"/>
                  </a:cubicBezTo>
                  <a:cubicBezTo>
                    <a:pt x="38525" y="194370"/>
                    <a:pt x="38583" y="193944"/>
                    <a:pt x="38650" y="193503"/>
                  </a:cubicBezTo>
                  <a:lnTo>
                    <a:pt x="49620" y="129725"/>
                  </a:lnTo>
                  <a:lnTo>
                    <a:pt x="3189" y="84569"/>
                  </a:lnTo>
                  <a:cubicBezTo>
                    <a:pt x="2386" y="83732"/>
                    <a:pt x="1664" y="82792"/>
                    <a:pt x="1020" y="81747"/>
                  </a:cubicBezTo>
                  <a:cubicBezTo>
                    <a:pt x="377" y="80703"/>
                    <a:pt x="37" y="79603"/>
                    <a:pt x="0" y="78447"/>
                  </a:cubicBezTo>
                  <a:cubicBezTo>
                    <a:pt x="98" y="76560"/>
                    <a:pt x="890" y="75167"/>
                    <a:pt x="2376" y="74269"/>
                  </a:cubicBezTo>
                  <a:cubicBezTo>
                    <a:pt x="3861" y="73371"/>
                    <a:pt x="5450" y="72808"/>
                    <a:pt x="7143" y="72579"/>
                  </a:cubicBezTo>
                  <a:lnTo>
                    <a:pt x="71177" y="63267"/>
                  </a:lnTo>
                  <a:lnTo>
                    <a:pt x="99877" y="5229"/>
                  </a:lnTo>
                  <a:cubicBezTo>
                    <a:pt x="100457" y="3951"/>
                    <a:pt x="101275" y="2776"/>
                    <a:pt x="102333" y="1705"/>
                  </a:cubicBezTo>
                  <a:cubicBezTo>
                    <a:pt x="103390" y="635"/>
                    <a:pt x="104655" y="66"/>
                    <a:pt x="106128" y="0"/>
                  </a:cubicBezTo>
                  <a:close/>
                </a:path>
              </a:pathLst>
            </a:custGeom>
            <a:solidFill>
              <a:srgbClr val="09447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11" name="TextBox 15">
              <a:extLst>
                <a:ext uri="{FF2B5EF4-FFF2-40B4-BE49-F238E27FC236}">
                  <a16:creationId xmlns:a16="http://schemas.microsoft.com/office/drawing/2014/main" id="{D83C2762-4FCA-1B0C-82C3-1D8ED2179A48}"/>
                </a:ext>
              </a:extLst>
            </p:cNvPr>
            <p:cNvSpPr txBox="1"/>
            <p:nvPr/>
          </p:nvSpPr>
          <p:spPr>
            <a:xfrm>
              <a:off x="12320024" y="3506147"/>
              <a:ext cx="6214981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Nutnosť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pre </a:t>
              </a:r>
              <a:r>
                <a:rPr lang="sk-SK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kapitánov / </a:t>
              </a:r>
              <a:r>
                <a:rPr lang="sk-SK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kormideľníkov</a:t>
              </a:r>
              <a:endParaRPr lang="ru-RU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2" name="Группа 2">
            <a:extLst>
              <a:ext uri="{FF2B5EF4-FFF2-40B4-BE49-F238E27FC236}">
                <a16:creationId xmlns:a16="http://schemas.microsoft.com/office/drawing/2014/main" id="{BDB42184-817F-E776-2398-E8C8C7266305}"/>
              </a:ext>
            </a:extLst>
          </p:cNvPr>
          <p:cNvGrpSpPr/>
          <p:nvPr/>
        </p:nvGrpSpPr>
        <p:grpSpPr>
          <a:xfrm>
            <a:off x="1039086" y="6671096"/>
            <a:ext cx="5783427" cy="1395220"/>
            <a:chOff x="11831133" y="3506147"/>
            <a:chExt cx="6284066" cy="1395220"/>
          </a:xfrm>
        </p:grpSpPr>
        <p:sp>
          <p:nvSpPr>
            <p:cNvPr id="13" name="Freeform: Shape 5">
              <a:extLst>
                <a:ext uri="{FF2B5EF4-FFF2-40B4-BE49-F238E27FC236}">
                  <a16:creationId xmlns:a16="http://schemas.microsoft.com/office/drawing/2014/main" id="{7FF87807-F833-7DE9-EB65-CB65BD148EF4}"/>
                </a:ext>
              </a:extLst>
            </p:cNvPr>
            <p:cNvSpPr/>
            <p:nvPr/>
          </p:nvSpPr>
          <p:spPr>
            <a:xfrm>
              <a:off x="11831133" y="3595795"/>
              <a:ext cx="274940" cy="262217"/>
            </a:xfrm>
            <a:custGeom>
              <a:avLst/>
              <a:gdLst/>
              <a:ahLst/>
              <a:cxnLst/>
              <a:rect l="l" t="t" r="r" b="b"/>
              <a:pathLst>
                <a:path w="212255" h="202432">
                  <a:moveTo>
                    <a:pt x="106128" y="0"/>
                  </a:moveTo>
                  <a:cubicBezTo>
                    <a:pt x="107600" y="66"/>
                    <a:pt x="108865" y="635"/>
                    <a:pt x="109922" y="1705"/>
                  </a:cubicBezTo>
                  <a:cubicBezTo>
                    <a:pt x="110980" y="2776"/>
                    <a:pt x="111799" y="3951"/>
                    <a:pt x="112378" y="5229"/>
                  </a:cubicBezTo>
                  <a:lnTo>
                    <a:pt x="141078" y="63267"/>
                  </a:lnTo>
                  <a:lnTo>
                    <a:pt x="205112" y="72579"/>
                  </a:lnTo>
                  <a:cubicBezTo>
                    <a:pt x="206749" y="72808"/>
                    <a:pt x="208322" y="73371"/>
                    <a:pt x="209832" y="74269"/>
                  </a:cubicBezTo>
                  <a:cubicBezTo>
                    <a:pt x="211341" y="75167"/>
                    <a:pt x="212149" y="76560"/>
                    <a:pt x="212255" y="78447"/>
                  </a:cubicBezTo>
                  <a:cubicBezTo>
                    <a:pt x="212221" y="79603"/>
                    <a:pt x="211875" y="80703"/>
                    <a:pt x="211219" y="81747"/>
                  </a:cubicBezTo>
                  <a:cubicBezTo>
                    <a:pt x="210562" y="82792"/>
                    <a:pt x="209802" y="83732"/>
                    <a:pt x="208939" y="84569"/>
                  </a:cubicBezTo>
                  <a:lnTo>
                    <a:pt x="162635" y="129725"/>
                  </a:lnTo>
                  <a:lnTo>
                    <a:pt x="173605" y="193503"/>
                  </a:lnTo>
                  <a:cubicBezTo>
                    <a:pt x="173666" y="193944"/>
                    <a:pt x="173704" y="194370"/>
                    <a:pt x="173717" y="194779"/>
                  </a:cubicBezTo>
                  <a:cubicBezTo>
                    <a:pt x="173730" y="195188"/>
                    <a:pt x="173736" y="195613"/>
                    <a:pt x="173733" y="196054"/>
                  </a:cubicBezTo>
                  <a:cubicBezTo>
                    <a:pt x="173746" y="197771"/>
                    <a:pt x="173337" y="199249"/>
                    <a:pt x="172505" y="200487"/>
                  </a:cubicBezTo>
                  <a:cubicBezTo>
                    <a:pt x="171673" y="201725"/>
                    <a:pt x="170339" y="202374"/>
                    <a:pt x="168503" y="202432"/>
                  </a:cubicBezTo>
                  <a:cubicBezTo>
                    <a:pt x="167605" y="202424"/>
                    <a:pt x="166723" y="202281"/>
                    <a:pt x="165856" y="202002"/>
                  </a:cubicBezTo>
                  <a:cubicBezTo>
                    <a:pt x="164990" y="201723"/>
                    <a:pt x="164171" y="201356"/>
                    <a:pt x="163401" y="200902"/>
                  </a:cubicBezTo>
                  <a:lnTo>
                    <a:pt x="106128" y="170798"/>
                  </a:lnTo>
                  <a:lnTo>
                    <a:pt x="48854" y="200902"/>
                  </a:lnTo>
                  <a:cubicBezTo>
                    <a:pt x="48028" y="201356"/>
                    <a:pt x="47193" y="201723"/>
                    <a:pt x="46351" y="202002"/>
                  </a:cubicBezTo>
                  <a:cubicBezTo>
                    <a:pt x="45509" y="202281"/>
                    <a:pt x="44642" y="202424"/>
                    <a:pt x="43752" y="202432"/>
                  </a:cubicBezTo>
                  <a:cubicBezTo>
                    <a:pt x="41910" y="202374"/>
                    <a:pt x="40555" y="201725"/>
                    <a:pt x="39686" y="200487"/>
                  </a:cubicBezTo>
                  <a:cubicBezTo>
                    <a:pt x="38817" y="199249"/>
                    <a:pt x="38387" y="197771"/>
                    <a:pt x="38395" y="196054"/>
                  </a:cubicBezTo>
                  <a:cubicBezTo>
                    <a:pt x="38397" y="195613"/>
                    <a:pt x="38424" y="195188"/>
                    <a:pt x="38474" y="194779"/>
                  </a:cubicBezTo>
                  <a:cubicBezTo>
                    <a:pt x="38525" y="194370"/>
                    <a:pt x="38583" y="193944"/>
                    <a:pt x="38650" y="193503"/>
                  </a:cubicBezTo>
                  <a:lnTo>
                    <a:pt x="49620" y="129725"/>
                  </a:lnTo>
                  <a:lnTo>
                    <a:pt x="3189" y="84569"/>
                  </a:lnTo>
                  <a:cubicBezTo>
                    <a:pt x="2386" y="83732"/>
                    <a:pt x="1664" y="82792"/>
                    <a:pt x="1020" y="81747"/>
                  </a:cubicBezTo>
                  <a:cubicBezTo>
                    <a:pt x="377" y="80703"/>
                    <a:pt x="37" y="79603"/>
                    <a:pt x="0" y="78447"/>
                  </a:cubicBezTo>
                  <a:cubicBezTo>
                    <a:pt x="98" y="76560"/>
                    <a:pt x="890" y="75167"/>
                    <a:pt x="2376" y="74269"/>
                  </a:cubicBezTo>
                  <a:cubicBezTo>
                    <a:pt x="3861" y="73371"/>
                    <a:pt x="5450" y="72808"/>
                    <a:pt x="7143" y="72579"/>
                  </a:cubicBezTo>
                  <a:lnTo>
                    <a:pt x="71177" y="63267"/>
                  </a:lnTo>
                  <a:lnTo>
                    <a:pt x="99877" y="5229"/>
                  </a:lnTo>
                  <a:cubicBezTo>
                    <a:pt x="100457" y="3951"/>
                    <a:pt x="101275" y="2776"/>
                    <a:pt x="102333" y="1705"/>
                  </a:cubicBezTo>
                  <a:cubicBezTo>
                    <a:pt x="103390" y="635"/>
                    <a:pt x="104655" y="66"/>
                    <a:pt x="106128" y="0"/>
                  </a:cubicBezTo>
                  <a:close/>
                </a:path>
              </a:pathLst>
            </a:custGeom>
            <a:solidFill>
              <a:srgbClr val="09447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67F66D9B-E0DB-159A-4EA3-A93CCDDD91AD}"/>
                </a:ext>
              </a:extLst>
            </p:cNvPr>
            <p:cNvSpPr txBox="1"/>
            <p:nvPr/>
          </p:nvSpPr>
          <p:spPr>
            <a:xfrm>
              <a:off x="12320023" y="3937000"/>
              <a:ext cx="5795176" cy="96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0000">
                <a:lnSpc>
                  <a:spcPct val="150000"/>
                </a:lnSpc>
              </a:pP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Umožňuje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obsluhu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vysielačky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na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riečnych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a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morských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lodiach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.</a:t>
              </a:r>
              <a:endParaRPr lang="ru-RU" sz="2000" b="1" spc="-15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44A9C17A-C86B-FE98-AF5C-F04F9720CCF7}"/>
                </a:ext>
              </a:extLst>
            </p:cNvPr>
            <p:cNvSpPr txBox="1"/>
            <p:nvPr/>
          </p:nvSpPr>
          <p:spPr>
            <a:xfrm>
              <a:off x="12320024" y="3506147"/>
              <a:ext cx="536158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Licencia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rádiotelefonistu</a:t>
              </a:r>
              <a:endParaRPr lang="ru-RU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269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nodeType="withEffect" p14:presetBounceEnd="40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9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9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9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9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3EB6B-52CE-2F95-C8AD-A72D5FE4D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rázok 3">
            <a:extLst>
              <a:ext uri="{FF2B5EF4-FFF2-40B4-BE49-F238E27FC236}">
                <a16:creationId xmlns:a16="http://schemas.microsoft.com/office/drawing/2014/main" id="{2D1413AD-9EDC-98CA-EC80-1571B08644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4" r="19624"/>
          <a:stretch/>
        </p:blipFill>
        <p:spPr>
          <a:xfrm>
            <a:off x="8895906" y="0"/>
            <a:ext cx="9392093" cy="10288588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69A9774-DF5B-B9DA-C7B1-83A50E5CC0ED}"/>
              </a:ext>
            </a:extLst>
          </p:cNvPr>
          <p:cNvSpPr txBox="1"/>
          <p:nvPr/>
        </p:nvSpPr>
        <p:spPr>
          <a:xfrm>
            <a:off x="879764" y="3229017"/>
            <a:ext cx="7364179" cy="4116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Kurz LNG je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zameraný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na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nové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technológie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a trendy v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oblasti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pohonu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lodí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pomocou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LNG,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čo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predstavuje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smer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ktorým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sa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uberá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budúcnosť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lodnej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dopravy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  <a:endParaRPr lang="sk-SK" sz="2000" dirty="0">
              <a:solidFill>
                <a:schemeClr val="bg1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defTabSz="360000">
              <a:lnSpc>
                <a:spcPct val="150000"/>
              </a:lnSpc>
            </a:pPr>
            <a:endParaRPr lang="sk-SK" sz="2000" b="1" spc="-150" dirty="0">
              <a:solidFill>
                <a:schemeClr val="bg1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defTabSz="360000">
              <a:lnSpc>
                <a:spcPct val="150000"/>
              </a:lnSpc>
            </a:pPr>
            <a:r>
              <a:rPr lang="sk-SK" sz="16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Jednou z kľúčových súčastí tohto kurzu je praktické školenie na certifikovanom lodnom simulátore, ktorý je nevyhnutný pre získanie praktických zručností potrebných pre prácu na LNG poháňaných lodiach.</a:t>
            </a:r>
          </a:p>
          <a:p>
            <a:pPr defTabSz="360000">
              <a:lnSpc>
                <a:spcPct val="150000"/>
              </a:lnSpc>
            </a:pPr>
            <a:endParaRPr lang="sk-SK" sz="1600" b="1" dirty="0">
              <a:solidFill>
                <a:schemeClr val="bg1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defTabSz="360000">
              <a:lnSpc>
                <a:spcPct val="150000"/>
              </a:lnSpc>
            </a:pPr>
            <a:r>
              <a:rPr lang="sk-SK" sz="1600" b="1" dirty="0">
                <a:solidFill>
                  <a:schemeClr val="bg2"/>
                </a:solidFill>
                <a:highlight>
                  <a:srgbClr val="04C4DE"/>
                </a:highlight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Absolventi nášho LNG kurzu v TMLG </a:t>
            </a:r>
            <a:r>
              <a:rPr lang="sk-SK" sz="1600" b="1" dirty="0" err="1">
                <a:solidFill>
                  <a:schemeClr val="bg2"/>
                </a:solidFill>
                <a:highlight>
                  <a:srgbClr val="04C4DE"/>
                </a:highlight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Academy</a:t>
            </a:r>
            <a:r>
              <a:rPr lang="sk-SK" sz="1600" b="1" dirty="0">
                <a:solidFill>
                  <a:schemeClr val="bg2"/>
                </a:solidFill>
                <a:highlight>
                  <a:srgbClr val="04C4DE"/>
                </a:highlight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získajú hlboké pochopenie LNG technológií a ich aplikácie v riečnej lodnej doprave.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00C1F20F-6740-E9C2-A0F9-780F017F692E}"/>
              </a:ext>
            </a:extLst>
          </p:cNvPr>
          <p:cNvSpPr txBox="1"/>
          <p:nvPr/>
        </p:nvSpPr>
        <p:spPr>
          <a:xfrm>
            <a:off x="879764" y="889915"/>
            <a:ext cx="82328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7000" dirty="0">
                <a:solidFill>
                  <a:schemeClr val="bg2"/>
                </a:solidFill>
                <a:highlight>
                  <a:srgbClr val="04C4DE"/>
                </a:highlight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LNG </a:t>
            </a:r>
            <a:r>
              <a:rPr lang="sk-SK" sz="7000" dirty="0"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 kurz</a:t>
            </a:r>
            <a:endParaRPr lang="ru-RU" sz="7000" dirty="0"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9F557163-AA3F-EAE5-1604-F2D3A0E1C2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641782" y="7535503"/>
            <a:ext cx="1924933" cy="2114023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F2ED85AC-4FF7-96D7-B60F-ED8EA75D1BA2}"/>
              </a:ext>
            </a:extLst>
          </p:cNvPr>
          <p:cNvSpPr txBox="1"/>
          <p:nvPr/>
        </p:nvSpPr>
        <p:spPr>
          <a:xfrm>
            <a:off x="886686" y="8110330"/>
            <a:ext cx="6664980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ct val="150000"/>
              </a:lnSpc>
            </a:pPr>
            <a:r>
              <a:rPr lang="en-US" sz="2000" b="1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Získajte</a:t>
            </a:r>
            <a:r>
              <a:rPr lang="en-US" sz="20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konkurenčnú</a:t>
            </a:r>
            <a:r>
              <a:rPr lang="en-US" sz="20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výhodu</a:t>
            </a:r>
            <a:r>
              <a:rPr lang="en-US" sz="20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a </a:t>
            </a:r>
            <a:r>
              <a:rPr lang="en-US" sz="2000" b="1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uplatnenie</a:t>
            </a:r>
            <a:r>
              <a:rPr lang="en-US" sz="20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v </a:t>
            </a:r>
            <a:r>
              <a:rPr lang="en-US" sz="2000" b="1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oblasti</a:t>
            </a:r>
            <a:r>
              <a:rPr lang="en-US" sz="20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pohonu</a:t>
            </a:r>
            <a:r>
              <a:rPr lang="en-US" sz="20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lode </a:t>
            </a:r>
            <a:r>
              <a:rPr lang="en-US" sz="2000" b="1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pomocou</a:t>
            </a:r>
            <a:r>
              <a:rPr lang="en-US" sz="20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LNG.</a:t>
            </a:r>
            <a:endParaRPr lang="ru-RU" sz="2000" b="1" spc="-15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83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555F5-8A6B-1DDB-240B-F49BB1B0E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B02BAE7-3B07-DB53-0971-BD6D018AAD60}"/>
              </a:ext>
            </a:extLst>
          </p:cNvPr>
          <p:cNvSpPr txBox="1"/>
          <p:nvPr/>
        </p:nvSpPr>
        <p:spPr>
          <a:xfrm>
            <a:off x="832686" y="691322"/>
            <a:ext cx="12333615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7200" b="1" i="0" dirty="0">
                <a:effectLst/>
                <a:latin typeface="Rubik" panose="02000604000000020004" pitchFamily="2" charset="-79"/>
                <a:cs typeface="Rubik" panose="02000604000000020004" pitchFamily="2" charset="-79"/>
              </a:rPr>
              <a:t>Odborník</a:t>
            </a:r>
          </a:p>
          <a:p>
            <a:r>
              <a:rPr lang="sk-SK" sz="7000" dirty="0">
                <a:solidFill>
                  <a:schemeClr val="bg2"/>
                </a:solidFill>
                <a:highlight>
                  <a:srgbClr val="04C4DE"/>
                </a:highlight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na prepravu cestujúcich</a:t>
            </a:r>
            <a:endParaRPr lang="ru-RU" sz="7000" dirty="0">
              <a:solidFill>
                <a:schemeClr val="bg2"/>
              </a:solidFill>
              <a:highlight>
                <a:srgbClr val="04C4DE"/>
              </a:highlight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1573D85-C575-EFBC-041D-FA32EACF1BAA}"/>
              </a:ext>
            </a:extLst>
          </p:cNvPr>
          <p:cNvGrpSpPr/>
          <p:nvPr/>
        </p:nvGrpSpPr>
        <p:grpSpPr>
          <a:xfrm>
            <a:off x="832686" y="3949116"/>
            <a:ext cx="5631909" cy="2785457"/>
            <a:chOff x="12810692" y="4562384"/>
            <a:chExt cx="4380949" cy="278545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3199F6-E525-DC44-44C7-C1E52756676D}"/>
                </a:ext>
              </a:extLst>
            </p:cNvPr>
            <p:cNvSpPr txBox="1"/>
            <p:nvPr/>
          </p:nvSpPr>
          <p:spPr>
            <a:xfrm>
              <a:off x="12810693" y="5680718"/>
              <a:ext cx="4314663" cy="1667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0000">
                <a:lnSpc>
                  <a:spcPct val="150000"/>
                </a:lnSpc>
              </a:pP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Znalosti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všetkých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dôležitých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aspektov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prepravy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cestujúcich</a:t>
              </a:r>
              <a:r>
                <a:rPr lang="en-US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, </a:t>
              </a:r>
              <a:r>
                <a:rPr lang="en-US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vrátane</a:t>
              </a:r>
              <a:r>
                <a:rPr lang="en-US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plánovania</a:t>
              </a:r>
              <a:r>
                <a:rPr lang="en-US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, </a:t>
              </a:r>
              <a:r>
                <a:rPr lang="en-US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logistiky</a:t>
              </a:r>
              <a:r>
                <a:rPr lang="en-US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a </a:t>
              </a:r>
              <a:r>
                <a:rPr lang="en-US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bezpečnostných</a:t>
              </a:r>
              <a:r>
                <a:rPr lang="en-US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štandardov</a:t>
              </a:r>
              <a:r>
                <a:rPr lang="en-US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.</a:t>
              </a:r>
              <a:endParaRPr lang="sk-SK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  <a:p>
              <a:pPr defTabSz="360000">
                <a:lnSpc>
                  <a:spcPct val="150000"/>
                </a:lnSpc>
              </a:pPr>
              <a:endParaRPr lang="sk-SK" sz="1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7D0E076-AD9F-8BA9-54F3-E77C72813743}"/>
                </a:ext>
              </a:extLst>
            </p:cNvPr>
            <p:cNvSpPr txBox="1"/>
            <p:nvPr/>
          </p:nvSpPr>
          <p:spPr>
            <a:xfrm>
              <a:off x="12810692" y="4562384"/>
              <a:ext cx="43809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Komplexné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pochopenie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prepravného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sektora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:</a:t>
              </a:r>
              <a:endParaRPr lang="ru-RU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9" name="Полилиния 28">
            <a:extLst>
              <a:ext uri="{FF2B5EF4-FFF2-40B4-BE49-F238E27FC236}">
                <a16:creationId xmlns:a16="http://schemas.microsoft.com/office/drawing/2014/main" id="{F7050A71-90F4-14DC-F82D-A4F7E384E0B6}"/>
              </a:ext>
            </a:extLst>
          </p:cNvPr>
          <p:cNvSpPr/>
          <p:nvPr/>
        </p:nvSpPr>
        <p:spPr>
          <a:xfrm>
            <a:off x="1559998" y="6693928"/>
            <a:ext cx="6389124" cy="3982354"/>
          </a:xfrm>
          <a:custGeom>
            <a:avLst/>
            <a:gdLst>
              <a:gd name="connsiteX0" fmla="*/ 1698523 w 6389124"/>
              <a:gd name="connsiteY0" fmla="*/ 0 h 3982354"/>
              <a:gd name="connsiteX1" fmla="*/ 1782316 w 6389124"/>
              <a:gd name="connsiteY1" fmla="*/ 2264 h 3982354"/>
              <a:gd name="connsiteX2" fmla="*/ 1863845 w 6389124"/>
              <a:gd name="connsiteY2" fmla="*/ 6792 h 3982354"/>
              <a:gd name="connsiteX3" fmla="*/ 1945374 w 6389124"/>
              <a:gd name="connsiteY3" fmla="*/ 15846 h 3982354"/>
              <a:gd name="connsiteX4" fmla="*/ 2026903 w 6389124"/>
              <a:gd name="connsiteY4" fmla="*/ 29429 h 3982354"/>
              <a:gd name="connsiteX5" fmla="*/ 2106168 w 6389124"/>
              <a:gd name="connsiteY5" fmla="*/ 45275 h 3982354"/>
              <a:gd name="connsiteX6" fmla="*/ 2185431 w 6389124"/>
              <a:gd name="connsiteY6" fmla="*/ 70176 h 3982354"/>
              <a:gd name="connsiteX7" fmla="*/ 2262432 w 6389124"/>
              <a:gd name="connsiteY7" fmla="*/ 92813 h 3982354"/>
              <a:gd name="connsiteX8" fmla="*/ 2341696 w 6389124"/>
              <a:gd name="connsiteY8" fmla="*/ 124505 h 3982354"/>
              <a:gd name="connsiteX9" fmla="*/ 2418696 w 6389124"/>
              <a:gd name="connsiteY9" fmla="*/ 156197 h 3982354"/>
              <a:gd name="connsiteX10" fmla="*/ 2493431 w 6389124"/>
              <a:gd name="connsiteY10" fmla="*/ 192416 h 3982354"/>
              <a:gd name="connsiteX11" fmla="*/ 2565901 w 6389124"/>
              <a:gd name="connsiteY11" fmla="*/ 233163 h 3982354"/>
              <a:gd name="connsiteX12" fmla="*/ 2636106 w 6389124"/>
              <a:gd name="connsiteY12" fmla="*/ 278438 h 3982354"/>
              <a:gd name="connsiteX13" fmla="*/ 2706312 w 6389124"/>
              <a:gd name="connsiteY13" fmla="*/ 325976 h 3982354"/>
              <a:gd name="connsiteX14" fmla="*/ 2774253 w 6389124"/>
              <a:gd name="connsiteY14" fmla="*/ 380305 h 3982354"/>
              <a:gd name="connsiteX15" fmla="*/ 2839929 w 6389124"/>
              <a:gd name="connsiteY15" fmla="*/ 436898 h 3982354"/>
              <a:gd name="connsiteX16" fmla="*/ 2903340 w 6389124"/>
              <a:gd name="connsiteY16" fmla="*/ 495754 h 3982354"/>
              <a:gd name="connsiteX17" fmla="*/ 6389124 w 6389124"/>
              <a:gd name="connsiteY17" fmla="*/ 3982354 h 3982354"/>
              <a:gd name="connsiteX18" fmla="*/ 1576149 w 6389124"/>
              <a:gd name="connsiteY18" fmla="*/ 3982354 h 3982354"/>
              <a:gd name="connsiteX19" fmla="*/ 495968 w 6389124"/>
              <a:gd name="connsiteY19" fmla="*/ 2902084 h 3982354"/>
              <a:gd name="connsiteX20" fmla="*/ 437087 w 6389124"/>
              <a:gd name="connsiteY20" fmla="*/ 2838700 h 3982354"/>
              <a:gd name="connsiteX21" fmla="*/ 380469 w 6389124"/>
              <a:gd name="connsiteY21" fmla="*/ 2773052 h 3982354"/>
              <a:gd name="connsiteX22" fmla="*/ 328381 w 6389124"/>
              <a:gd name="connsiteY22" fmla="*/ 2705141 h 3982354"/>
              <a:gd name="connsiteX23" fmla="*/ 280822 w 6389124"/>
              <a:gd name="connsiteY23" fmla="*/ 2634966 h 3982354"/>
              <a:gd name="connsiteX24" fmla="*/ 235529 w 6389124"/>
              <a:gd name="connsiteY24" fmla="*/ 2564791 h 3982354"/>
              <a:gd name="connsiteX25" fmla="*/ 194765 w 6389124"/>
              <a:gd name="connsiteY25" fmla="*/ 2492352 h 3982354"/>
              <a:gd name="connsiteX26" fmla="*/ 158530 w 6389124"/>
              <a:gd name="connsiteY26" fmla="*/ 2415385 h 3982354"/>
              <a:gd name="connsiteX27" fmla="*/ 124559 w 6389124"/>
              <a:gd name="connsiteY27" fmla="*/ 2338419 h 3982354"/>
              <a:gd name="connsiteX28" fmla="*/ 95118 w 6389124"/>
              <a:gd name="connsiteY28" fmla="*/ 2261453 h 3982354"/>
              <a:gd name="connsiteX29" fmla="*/ 72471 w 6389124"/>
              <a:gd name="connsiteY29" fmla="*/ 2184486 h 3982354"/>
              <a:gd name="connsiteX30" fmla="*/ 47559 w 6389124"/>
              <a:gd name="connsiteY30" fmla="*/ 2102993 h 3982354"/>
              <a:gd name="connsiteX31" fmla="*/ 31706 w 6389124"/>
              <a:gd name="connsiteY31" fmla="*/ 2023762 h 3982354"/>
              <a:gd name="connsiteX32" fmla="*/ 18118 w 6389124"/>
              <a:gd name="connsiteY32" fmla="*/ 1944532 h 3982354"/>
              <a:gd name="connsiteX33" fmla="*/ 9060 w 6389124"/>
              <a:gd name="connsiteY33" fmla="*/ 1863039 h 3982354"/>
              <a:gd name="connsiteX34" fmla="*/ 4530 w 6389124"/>
              <a:gd name="connsiteY34" fmla="*/ 1779281 h 3982354"/>
              <a:gd name="connsiteX35" fmla="*/ 0 w 6389124"/>
              <a:gd name="connsiteY35" fmla="*/ 1697787 h 3982354"/>
              <a:gd name="connsiteX36" fmla="*/ 4530 w 6389124"/>
              <a:gd name="connsiteY36" fmla="*/ 1618557 h 3982354"/>
              <a:gd name="connsiteX37" fmla="*/ 9060 w 6389124"/>
              <a:gd name="connsiteY37" fmla="*/ 1534800 h 3982354"/>
              <a:gd name="connsiteX38" fmla="*/ 18118 w 6389124"/>
              <a:gd name="connsiteY38" fmla="*/ 1453306 h 3982354"/>
              <a:gd name="connsiteX39" fmla="*/ 31706 w 6389124"/>
              <a:gd name="connsiteY39" fmla="*/ 1374076 h 3982354"/>
              <a:gd name="connsiteX40" fmla="*/ 47559 w 6389124"/>
              <a:gd name="connsiteY40" fmla="*/ 1292582 h 3982354"/>
              <a:gd name="connsiteX41" fmla="*/ 72471 w 6389124"/>
              <a:gd name="connsiteY41" fmla="*/ 1213352 h 3982354"/>
              <a:gd name="connsiteX42" fmla="*/ 95118 w 6389124"/>
              <a:gd name="connsiteY42" fmla="*/ 1134122 h 3982354"/>
              <a:gd name="connsiteX43" fmla="*/ 124559 w 6389124"/>
              <a:gd name="connsiteY43" fmla="*/ 1059419 h 3982354"/>
              <a:gd name="connsiteX44" fmla="*/ 158530 w 6389124"/>
              <a:gd name="connsiteY44" fmla="*/ 980189 h 3982354"/>
              <a:gd name="connsiteX45" fmla="*/ 194765 w 6389124"/>
              <a:gd name="connsiteY45" fmla="*/ 905487 h 3982354"/>
              <a:gd name="connsiteX46" fmla="*/ 235529 w 6389124"/>
              <a:gd name="connsiteY46" fmla="*/ 833048 h 3982354"/>
              <a:gd name="connsiteX47" fmla="*/ 280822 w 6389124"/>
              <a:gd name="connsiteY47" fmla="*/ 762873 h 3982354"/>
              <a:gd name="connsiteX48" fmla="*/ 328381 w 6389124"/>
              <a:gd name="connsiteY48" fmla="*/ 692697 h 3982354"/>
              <a:gd name="connsiteX49" fmla="*/ 380469 w 6389124"/>
              <a:gd name="connsiteY49" fmla="*/ 624786 h 3982354"/>
              <a:gd name="connsiteX50" fmla="*/ 437087 w 6389124"/>
              <a:gd name="connsiteY50" fmla="*/ 559138 h 3982354"/>
              <a:gd name="connsiteX51" fmla="*/ 495968 w 6389124"/>
              <a:gd name="connsiteY51" fmla="*/ 495754 h 3982354"/>
              <a:gd name="connsiteX52" fmla="*/ 559380 w 6389124"/>
              <a:gd name="connsiteY52" fmla="*/ 436898 h 3982354"/>
              <a:gd name="connsiteX53" fmla="*/ 625056 w 6389124"/>
              <a:gd name="connsiteY53" fmla="*/ 380305 h 3982354"/>
              <a:gd name="connsiteX54" fmla="*/ 692998 w 6389124"/>
              <a:gd name="connsiteY54" fmla="*/ 325976 h 3982354"/>
              <a:gd name="connsiteX55" fmla="*/ 765468 w 6389124"/>
              <a:gd name="connsiteY55" fmla="*/ 278438 h 3982354"/>
              <a:gd name="connsiteX56" fmla="*/ 835674 w 6389124"/>
              <a:gd name="connsiteY56" fmla="*/ 233163 h 3982354"/>
              <a:gd name="connsiteX57" fmla="*/ 908144 w 6389124"/>
              <a:gd name="connsiteY57" fmla="*/ 192416 h 3982354"/>
              <a:gd name="connsiteX58" fmla="*/ 982879 w 6389124"/>
              <a:gd name="connsiteY58" fmla="*/ 156197 h 3982354"/>
              <a:gd name="connsiteX59" fmla="*/ 1057614 w 6389124"/>
              <a:gd name="connsiteY59" fmla="*/ 124505 h 3982354"/>
              <a:gd name="connsiteX60" fmla="*/ 1134612 w 6389124"/>
              <a:gd name="connsiteY60" fmla="*/ 92813 h 3982354"/>
              <a:gd name="connsiteX61" fmla="*/ 1216141 w 6389124"/>
              <a:gd name="connsiteY61" fmla="*/ 70176 h 3982354"/>
              <a:gd name="connsiteX62" fmla="*/ 1295407 w 6389124"/>
              <a:gd name="connsiteY62" fmla="*/ 45275 h 3982354"/>
              <a:gd name="connsiteX63" fmla="*/ 1374671 w 6389124"/>
              <a:gd name="connsiteY63" fmla="*/ 29429 h 3982354"/>
              <a:gd name="connsiteX64" fmla="*/ 1453935 w 6389124"/>
              <a:gd name="connsiteY64" fmla="*/ 15846 h 3982354"/>
              <a:gd name="connsiteX65" fmla="*/ 1537729 w 6389124"/>
              <a:gd name="connsiteY65" fmla="*/ 6792 h 3982354"/>
              <a:gd name="connsiteX66" fmla="*/ 1619258 w 6389124"/>
              <a:gd name="connsiteY66" fmla="*/ 2264 h 3982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6389124" h="3982354">
                <a:moveTo>
                  <a:pt x="1698523" y="0"/>
                </a:moveTo>
                <a:lnTo>
                  <a:pt x="1782316" y="2264"/>
                </a:lnTo>
                <a:lnTo>
                  <a:pt x="1863845" y="6792"/>
                </a:lnTo>
                <a:lnTo>
                  <a:pt x="1945374" y="15846"/>
                </a:lnTo>
                <a:lnTo>
                  <a:pt x="2026903" y="29429"/>
                </a:lnTo>
                <a:lnTo>
                  <a:pt x="2106168" y="45275"/>
                </a:lnTo>
                <a:lnTo>
                  <a:pt x="2185431" y="70176"/>
                </a:lnTo>
                <a:lnTo>
                  <a:pt x="2262432" y="92813"/>
                </a:lnTo>
                <a:lnTo>
                  <a:pt x="2341696" y="124505"/>
                </a:lnTo>
                <a:lnTo>
                  <a:pt x="2418696" y="156197"/>
                </a:lnTo>
                <a:lnTo>
                  <a:pt x="2493431" y="192416"/>
                </a:lnTo>
                <a:lnTo>
                  <a:pt x="2565901" y="233163"/>
                </a:lnTo>
                <a:lnTo>
                  <a:pt x="2636106" y="278438"/>
                </a:lnTo>
                <a:lnTo>
                  <a:pt x="2706312" y="325976"/>
                </a:lnTo>
                <a:lnTo>
                  <a:pt x="2774253" y="380305"/>
                </a:lnTo>
                <a:lnTo>
                  <a:pt x="2839929" y="436898"/>
                </a:lnTo>
                <a:lnTo>
                  <a:pt x="2903340" y="495754"/>
                </a:lnTo>
                <a:lnTo>
                  <a:pt x="6389124" y="3982354"/>
                </a:lnTo>
                <a:lnTo>
                  <a:pt x="1576149" y="3982354"/>
                </a:lnTo>
                <a:lnTo>
                  <a:pt x="495968" y="2902084"/>
                </a:lnTo>
                <a:lnTo>
                  <a:pt x="437087" y="2838700"/>
                </a:lnTo>
                <a:lnTo>
                  <a:pt x="380469" y="2773052"/>
                </a:lnTo>
                <a:lnTo>
                  <a:pt x="328381" y="2705141"/>
                </a:lnTo>
                <a:lnTo>
                  <a:pt x="280822" y="2634966"/>
                </a:lnTo>
                <a:lnTo>
                  <a:pt x="235529" y="2564791"/>
                </a:lnTo>
                <a:lnTo>
                  <a:pt x="194765" y="2492352"/>
                </a:lnTo>
                <a:lnTo>
                  <a:pt x="158530" y="2415385"/>
                </a:lnTo>
                <a:lnTo>
                  <a:pt x="124559" y="2338419"/>
                </a:lnTo>
                <a:lnTo>
                  <a:pt x="95118" y="2261453"/>
                </a:lnTo>
                <a:lnTo>
                  <a:pt x="72471" y="2184486"/>
                </a:lnTo>
                <a:lnTo>
                  <a:pt x="47559" y="2102993"/>
                </a:lnTo>
                <a:lnTo>
                  <a:pt x="31706" y="2023762"/>
                </a:lnTo>
                <a:lnTo>
                  <a:pt x="18118" y="1944532"/>
                </a:lnTo>
                <a:lnTo>
                  <a:pt x="9060" y="1863039"/>
                </a:lnTo>
                <a:lnTo>
                  <a:pt x="4530" y="1779281"/>
                </a:lnTo>
                <a:lnTo>
                  <a:pt x="0" y="1697787"/>
                </a:lnTo>
                <a:lnTo>
                  <a:pt x="4530" y="1618557"/>
                </a:lnTo>
                <a:lnTo>
                  <a:pt x="9060" y="1534800"/>
                </a:lnTo>
                <a:lnTo>
                  <a:pt x="18118" y="1453306"/>
                </a:lnTo>
                <a:lnTo>
                  <a:pt x="31706" y="1374076"/>
                </a:lnTo>
                <a:lnTo>
                  <a:pt x="47559" y="1292582"/>
                </a:lnTo>
                <a:lnTo>
                  <a:pt x="72471" y="1213352"/>
                </a:lnTo>
                <a:lnTo>
                  <a:pt x="95118" y="1134122"/>
                </a:lnTo>
                <a:lnTo>
                  <a:pt x="124559" y="1059419"/>
                </a:lnTo>
                <a:lnTo>
                  <a:pt x="158530" y="980189"/>
                </a:lnTo>
                <a:lnTo>
                  <a:pt x="194765" y="905487"/>
                </a:lnTo>
                <a:lnTo>
                  <a:pt x="235529" y="833048"/>
                </a:lnTo>
                <a:lnTo>
                  <a:pt x="280822" y="762873"/>
                </a:lnTo>
                <a:lnTo>
                  <a:pt x="328381" y="692697"/>
                </a:lnTo>
                <a:lnTo>
                  <a:pt x="380469" y="624786"/>
                </a:lnTo>
                <a:lnTo>
                  <a:pt x="437087" y="559138"/>
                </a:lnTo>
                <a:lnTo>
                  <a:pt x="495968" y="495754"/>
                </a:lnTo>
                <a:lnTo>
                  <a:pt x="559380" y="436898"/>
                </a:lnTo>
                <a:lnTo>
                  <a:pt x="625056" y="380305"/>
                </a:lnTo>
                <a:lnTo>
                  <a:pt x="692998" y="325976"/>
                </a:lnTo>
                <a:lnTo>
                  <a:pt x="765468" y="278438"/>
                </a:lnTo>
                <a:lnTo>
                  <a:pt x="835674" y="233163"/>
                </a:lnTo>
                <a:lnTo>
                  <a:pt x="908144" y="192416"/>
                </a:lnTo>
                <a:lnTo>
                  <a:pt x="982879" y="156197"/>
                </a:lnTo>
                <a:lnTo>
                  <a:pt x="1057614" y="124505"/>
                </a:lnTo>
                <a:lnTo>
                  <a:pt x="1134612" y="92813"/>
                </a:lnTo>
                <a:lnTo>
                  <a:pt x="1216141" y="70176"/>
                </a:lnTo>
                <a:lnTo>
                  <a:pt x="1295407" y="45275"/>
                </a:lnTo>
                <a:lnTo>
                  <a:pt x="1374671" y="29429"/>
                </a:lnTo>
                <a:lnTo>
                  <a:pt x="1453935" y="15846"/>
                </a:lnTo>
                <a:lnTo>
                  <a:pt x="1537729" y="6792"/>
                </a:lnTo>
                <a:lnTo>
                  <a:pt x="1619258" y="2264"/>
                </a:lnTo>
                <a:close/>
              </a:path>
            </a:pathLst>
          </a:custGeom>
          <a:solidFill>
            <a:srgbClr val="04C4DE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олилиния: фигура 17">
            <a:extLst>
              <a:ext uri="{FF2B5EF4-FFF2-40B4-BE49-F238E27FC236}">
                <a16:creationId xmlns:a16="http://schemas.microsoft.com/office/drawing/2014/main" id="{35C95792-AF2A-86ED-211E-557FE88047E0}"/>
              </a:ext>
            </a:extLst>
          </p:cNvPr>
          <p:cNvSpPr/>
          <p:nvPr/>
        </p:nvSpPr>
        <p:spPr>
          <a:xfrm>
            <a:off x="9087294" y="7853478"/>
            <a:ext cx="8038059" cy="1673631"/>
          </a:xfrm>
          <a:custGeom>
            <a:avLst/>
            <a:gdLst>
              <a:gd name="connsiteX0" fmla="*/ 0 w 5278124"/>
              <a:gd name="connsiteY0" fmla="*/ 0 h 2253346"/>
              <a:gd name="connsiteX1" fmla="*/ 5278124 w 5278124"/>
              <a:gd name="connsiteY1" fmla="*/ 0 h 2253346"/>
              <a:gd name="connsiteX2" fmla="*/ 5278124 w 5278124"/>
              <a:gd name="connsiteY2" fmla="*/ 2253346 h 2253346"/>
              <a:gd name="connsiteX3" fmla="*/ 0 w 5278124"/>
              <a:gd name="connsiteY3" fmla="*/ 2253346 h 2253346"/>
              <a:gd name="connsiteX4" fmla="*/ 0 w 5278124"/>
              <a:gd name="connsiteY4" fmla="*/ 0 h 2253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8124" h="2253346">
                <a:moveTo>
                  <a:pt x="0" y="0"/>
                </a:moveTo>
                <a:lnTo>
                  <a:pt x="5278124" y="0"/>
                </a:lnTo>
                <a:lnTo>
                  <a:pt x="5278124" y="2253346"/>
                </a:lnTo>
                <a:lnTo>
                  <a:pt x="0" y="2253346"/>
                </a:lnTo>
                <a:lnTo>
                  <a:pt x="0" y="0"/>
                </a:lnTo>
                <a:close/>
              </a:path>
            </a:pathLst>
          </a:custGeom>
          <a:solidFill>
            <a:srgbClr val="04C4D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F4D48345-3461-2895-0734-28D66C043265}"/>
              </a:ext>
            </a:extLst>
          </p:cNvPr>
          <p:cNvSpPr txBox="1"/>
          <p:nvPr/>
        </p:nvSpPr>
        <p:spPr>
          <a:xfrm>
            <a:off x="9583367" y="8201575"/>
            <a:ext cx="7390154" cy="967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ct val="150000"/>
              </a:lnSpc>
            </a:pPr>
            <a:r>
              <a:rPr lang="en-US" sz="2000" b="1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Zvýšenie</a:t>
            </a:r>
            <a:r>
              <a:rPr lang="en-US" sz="2000" b="1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kvalifikácie</a:t>
            </a:r>
            <a:r>
              <a:rPr lang="en-US" sz="2000" b="1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a </a:t>
            </a:r>
            <a:r>
              <a:rPr lang="en-US" sz="2000" b="1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atraktívnosti</a:t>
            </a:r>
            <a:r>
              <a:rPr lang="en-US" sz="2000" b="1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na</a:t>
            </a:r>
            <a:r>
              <a:rPr lang="en-US" sz="2000" b="1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trhu</a:t>
            </a:r>
            <a:r>
              <a:rPr lang="en-US" sz="2000" b="1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práce</a:t>
            </a:r>
            <a:r>
              <a:rPr lang="en-US" sz="2000" b="1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endParaRPr lang="sk-SK" sz="2000" b="1" dirty="0">
              <a:solidFill>
                <a:schemeClr val="bg2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defTabSz="360000">
              <a:lnSpc>
                <a:spcPct val="150000"/>
              </a:lnSpc>
            </a:pPr>
            <a:r>
              <a:rPr lang="en-US" sz="2000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v </a:t>
            </a:r>
            <a:r>
              <a:rPr lang="en-US" sz="2000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oblasti</a:t>
            </a:r>
            <a:r>
              <a:rPr lang="en-US" sz="2000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prepravy</a:t>
            </a:r>
            <a:r>
              <a:rPr lang="en-US" sz="2000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cestujúcich</a:t>
            </a:r>
            <a:r>
              <a:rPr lang="en-US" sz="2000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a </a:t>
            </a:r>
            <a:r>
              <a:rPr lang="en-US" sz="2000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súvisiacich</a:t>
            </a:r>
            <a:r>
              <a:rPr lang="en-US" sz="2000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odvetviach</a:t>
            </a:r>
            <a:r>
              <a:rPr lang="en-US" sz="2000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  <a:endParaRPr lang="ru-RU" sz="2000" spc="-150" dirty="0">
              <a:solidFill>
                <a:schemeClr val="bg2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13" name="Группа 2">
            <a:extLst>
              <a:ext uri="{FF2B5EF4-FFF2-40B4-BE49-F238E27FC236}">
                <a16:creationId xmlns:a16="http://schemas.microsoft.com/office/drawing/2014/main" id="{91324482-208A-2B79-3E56-FF3EB6AA28C5}"/>
              </a:ext>
            </a:extLst>
          </p:cNvPr>
          <p:cNvGrpSpPr/>
          <p:nvPr/>
        </p:nvGrpSpPr>
        <p:grpSpPr>
          <a:xfrm>
            <a:off x="12352134" y="3921656"/>
            <a:ext cx="5631909" cy="2410996"/>
            <a:chOff x="12810692" y="4562384"/>
            <a:chExt cx="4380949" cy="2410996"/>
          </a:xfrm>
        </p:grpSpPr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5A7FD631-216A-9396-D848-E24C335B4077}"/>
                </a:ext>
              </a:extLst>
            </p:cNvPr>
            <p:cNvSpPr txBox="1"/>
            <p:nvPr/>
          </p:nvSpPr>
          <p:spPr>
            <a:xfrm>
              <a:off x="12810693" y="5680718"/>
              <a:ext cx="4314663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0000">
                <a:lnSpc>
                  <a:spcPct val="150000"/>
                </a:lnSpc>
              </a:pPr>
              <a:r>
                <a:rPr lang="sk-SK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Zručnosti potrebné na riešenie rôznych výziev, </a:t>
              </a:r>
              <a:r>
                <a:rPr lang="sk-SK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vrátane správy krízových situácií, zabezpečenia a zvyšovania udržateľnosti.</a:t>
              </a:r>
              <a:endParaRPr lang="sk-SK" sz="1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2B8EA1E9-9541-58BA-D73D-F5B00DDE4BED}"/>
                </a:ext>
              </a:extLst>
            </p:cNvPr>
            <p:cNvSpPr txBox="1"/>
            <p:nvPr/>
          </p:nvSpPr>
          <p:spPr>
            <a:xfrm>
              <a:off x="12810692" y="4562384"/>
              <a:ext cx="43809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Pripravenosť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na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riešenie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výziev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endParaRPr lang="sk-SK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  <a:p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v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oblasti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prepravy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cestujúcich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:</a:t>
              </a:r>
              <a:endParaRPr lang="ru-RU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6" name="Группа 2">
            <a:extLst>
              <a:ext uri="{FF2B5EF4-FFF2-40B4-BE49-F238E27FC236}">
                <a16:creationId xmlns:a16="http://schemas.microsoft.com/office/drawing/2014/main" id="{245B75ED-8E4F-7EFE-F444-4888B750718B}"/>
              </a:ext>
            </a:extLst>
          </p:cNvPr>
          <p:cNvGrpSpPr/>
          <p:nvPr/>
        </p:nvGrpSpPr>
        <p:grpSpPr>
          <a:xfrm>
            <a:off x="6720225" y="3921656"/>
            <a:ext cx="5631909" cy="2785457"/>
            <a:chOff x="12810692" y="4562384"/>
            <a:chExt cx="4380949" cy="2785457"/>
          </a:xfrm>
        </p:grpSpPr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D3C19364-4985-2D43-7C1C-CE0717C3F801}"/>
                </a:ext>
              </a:extLst>
            </p:cNvPr>
            <p:cNvSpPr txBox="1"/>
            <p:nvPr/>
          </p:nvSpPr>
          <p:spPr>
            <a:xfrm>
              <a:off x="12810693" y="5680718"/>
              <a:ext cx="4314663" cy="1667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0000">
                <a:lnSpc>
                  <a:spcPct val="150000"/>
                </a:lnSpc>
              </a:pPr>
              <a:r>
                <a:rPr lang="sk-SK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Porozumenie súčasným technologickým trendom </a:t>
              </a:r>
            </a:p>
            <a:p>
              <a:pPr defTabSz="360000">
                <a:lnSpc>
                  <a:spcPct val="150000"/>
                </a:lnSpc>
              </a:pPr>
              <a:r>
                <a:rPr lang="sk-SK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v preprave cestujúcich a schopnosť ich využívať na zlepšenie služieb.</a:t>
              </a:r>
            </a:p>
            <a:p>
              <a:pPr defTabSz="360000">
                <a:lnSpc>
                  <a:spcPct val="150000"/>
                </a:lnSpc>
              </a:pPr>
              <a:endParaRPr lang="sk-SK" sz="1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BDBFA5F9-3B61-0963-258F-B13B53D7A9A6}"/>
                </a:ext>
              </a:extLst>
            </p:cNvPr>
            <p:cNvSpPr txBox="1"/>
            <p:nvPr/>
          </p:nvSpPr>
          <p:spPr>
            <a:xfrm>
              <a:off x="12810692" y="4562384"/>
              <a:ext cx="43809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Odborné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znalosti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o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najnovších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technológiách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a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trendoch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:</a:t>
              </a:r>
              <a:endParaRPr lang="ru-RU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898ABBBA-81C2-A516-80D3-F2490561C9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520599" y="691322"/>
            <a:ext cx="2053684" cy="225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72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9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40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40000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9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9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4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9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9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4" grpId="0" animBg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9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9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9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9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9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4" grpId="0" animBg="1"/>
          <p:bldP spid="7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D6220-24DE-F28D-E2D0-DB8F8BAD9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rázok 3">
            <a:extLst>
              <a:ext uri="{FF2B5EF4-FFF2-40B4-BE49-F238E27FC236}">
                <a16:creationId xmlns:a16="http://schemas.microsoft.com/office/drawing/2014/main" id="{D4833B96-79AD-FF4B-CA2B-BE67F9B3003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6" r="11366"/>
          <a:stretch/>
        </p:blipFill>
        <p:spPr/>
      </p:pic>
      <p:pic>
        <p:nvPicPr>
          <p:cNvPr id="7" name="Zástupný objekt pre obrázok 6">
            <a:extLst>
              <a:ext uri="{FF2B5EF4-FFF2-40B4-BE49-F238E27FC236}">
                <a16:creationId xmlns:a16="http://schemas.microsoft.com/office/drawing/2014/main" id="{28C98786-6708-27C9-FF9D-7EF4F91AB0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1" r="40027"/>
          <a:stretch/>
        </p:blipFill>
        <p:spPr>
          <a:xfrm>
            <a:off x="12315189" y="0"/>
            <a:ext cx="5972812" cy="10288588"/>
          </a:xfrm>
        </p:spPr>
      </p:pic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id="{8FDC2E65-30FB-20C7-7B35-0F0AE7213975}"/>
              </a:ext>
            </a:extLst>
          </p:cNvPr>
          <p:cNvSpPr/>
          <p:nvPr/>
        </p:nvSpPr>
        <p:spPr>
          <a:xfrm>
            <a:off x="6032205" y="6745901"/>
            <a:ext cx="8321747" cy="2454806"/>
          </a:xfrm>
          <a:custGeom>
            <a:avLst/>
            <a:gdLst>
              <a:gd name="connsiteX0" fmla="*/ 0 w 5278124"/>
              <a:gd name="connsiteY0" fmla="*/ 0 h 2253346"/>
              <a:gd name="connsiteX1" fmla="*/ 5278124 w 5278124"/>
              <a:gd name="connsiteY1" fmla="*/ 0 h 2253346"/>
              <a:gd name="connsiteX2" fmla="*/ 5278124 w 5278124"/>
              <a:gd name="connsiteY2" fmla="*/ 2253346 h 2253346"/>
              <a:gd name="connsiteX3" fmla="*/ 0 w 5278124"/>
              <a:gd name="connsiteY3" fmla="*/ 2253346 h 2253346"/>
              <a:gd name="connsiteX4" fmla="*/ 0 w 5278124"/>
              <a:gd name="connsiteY4" fmla="*/ 0 h 2253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8124" h="2253346">
                <a:moveTo>
                  <a:pt x="0" y="0"/>
                </a:moveTo>
                <a:lnTo>
                  <a:pt x="5278124" y="0"/>
                </a:lnTo>
                <a:lnTo>
                  <a:pt x="5278124" y="2253346"/>
                </a:lnTo>
                <a:lnTo>
                  <a:pt x="0" y="2253346"/>
                </a:lnTo>
                <a:lnTo>
                  <a:pt x="0" y="0"/>
                </a:lnTo>
                <a:close/>
              </a:path>
            </a:pathLst>
          </a:custGeom>
          <a:solidFill>
            <a:srgbClr val="04C4D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1A46119-5BBE-EAC5-5A33-5FA4CDDFB9B8}"/>
              </a:ext>
            </a:extLst>
          </p:cNvPr>
          <p:cNvSpPr txBox="1"/>
          <p:nvPr/>
        </p:nvSpPr>
        <p:spPr>
          <a:xfrm>
            <a:off x="6871651" y="7146367"/>
            <a:ext cx="4024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Kapitánska skúška</a:t>
            </a:r>
            <a:endParaRPr lang="ru-RU" sz="3200"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DCA359-CA83-5833-36F3-2135420E152B}"/>
              </a:ext>
            </a:extLst>
          </p:cNvPr>
          <p:cNvSpPr txBox="1"/>
          <p:nvPr/>
        </p:nvSpPr>
        <p:spPr>
          <a:xfrm>
            <a:off x="6871651" y="7831995"/>
            <a:ext cx="7390154" cy="967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ct val="150000"/>
              </a:lnSpc>
            </a:pPr>
            <a:r>
              <a:rPr lang="en-US" sz="2000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Praktická</a:t>
            </a:r>
            <a:r>
              <a:rPr lang="en-US" sz="2000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časť</a:t>
            </a:r>
            <a:r>
              <a:rPr lang="en-US" sz="2000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záverečnej</a:t>
            </a:r>
            <a:r>
              <a:rPr lang="en-US" sz="2000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štátnej</a:t>
            </a:r>
            <a:r>
              <a:rPr lang="en-US" sz="2000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kapitánskej</a:t>
            </a:r>
            <a:r>
              <a:rPr lang="en-US" sz="2000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skúšky</a:t>
            </a:r>
            <a:r>
              <a:rPr lang="en-US" sz="2000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sa</a:t>
            </a:r>
            <a:r>
              <a:rPr lang="en-US" sz="2000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bude</a:t>
            </a:r>
            <a:r>
              <a:rPr lang="en-US" sz="2000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konať</a:t>
            </a:r>
            <a:r>
              <a:rPr lang="en-US" sz="2000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na</a:t>
            </a:r>
            <a:r>
              <a:rPr lang="en-US" sz="2000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našom</a:t>
            </a:r>
            <a:r>
              <a:rPr lang="en-US" sz="2000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certifikovanom</a:t>
            </a:r>
            <a:r>
              <a:rPr lang="en-US" sz="2000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lodnom</a:t>
            </a:r>
            <a:r>
              <a:rPr lang="en-US" sz="2000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simulátore</a:t>
            </a:r>
            <a:r>
              <a:rPr lang="en-US" sz="2000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  <a:endParaRPr lang="ru-RU" sz="2000" spc="-150" dirty="0">
              <a:solidFill>
                <a:schemeClr val="bg2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EAE55C-B3DC-2060-919A-22D8977BFE68}"/>
              </a:ext>
            </a:extLst>
          </p:cNvPr>
          <p:cNvSpPr txBox="1"/>
          <p:nvPr/>
        </p:nvSpPr>
        <p:spPr>
          <a:xfrm>
            <a:off x="886686" y="4969673"/>
            <a:ext cx="4787604" cy="3654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ct val="150000"/>
              </a:lnSpc>
            </a:pP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Potrebujete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sa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pripraviť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iba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na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praktickú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časť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kapitánskej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skúšky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?</a:t>
            </a:r>
            <a:endParaRPr lang="sk-SK" sz="2000" b="1" dirty="0">
              <a:solidFill>
                <a:schemeClr val="bg1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defTabSz="360000">
              <a:lnSpc>
                <a:spcPct val="150000"/>
              </a:lnSpc>
            </a:pPr>
            <a:endParaRPr lang="sk-SK" sz="2000" b="1" spc="-150" dirty="0">
              <a:solidFill>
                <a:schemeClr val="bg1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defTabSz="360000">
              <a:lnSpc>
                <a:spcPct val="150000"/>
              </a:lnSpc>
            </a:pPr>
            <a:r>
              <a:rPr lang="sk-SK" sz="16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V TMLG ACADEMY teraz ponúkame vzrušujúcu príležitosť pre všetkých budúcich kapitánov. Vylepšite svoje praktické zručnosti a pripravte sa na kapitánske skúšky pomocou nášho špičkového certifikovaného lodného simulátora.</a:t>
            </a:r>
            <a:endParaRPr lang="ru-RU" sz="1600" b="1" dirty="0">
              <a:solidFill>
                <a:schemeClr val="bg1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A1FE2C3C-D773-2243-F87A-0B4630E8E913}"/>
              </a:ext>
            </a:extLst>
          </p:cNvPr>
          <p:cNvSpPr txBox="1"/>
          <p:nvPr/>
        </p:nvSpPr>
        <p:spPr>
          <a:xfrm>
            <a:off x="879764" y="889915"/>
            <a:ext cx="823286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7000" dirty="0"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Jazdy na</a:t>
            </a:r>
            <a:r>
              <a:rPr lang="sk-SK" sz="7000" dirty="0">
                <a:solidFill>
                  <a:schemeClr val="bg2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sk-SK" sz="7000" dirty="0">
                <a:solidFill>
                  <a:schemeClr val="bg2"/>
                </a:solidFill>
                <a:highlight>
                  <a:srgbClr val="04C4DE"/>
                </a:highlight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certifikovanom simulátore</a:t>
            </a:r>
            <a:endParaRPr lang="ru-RU" sz="70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76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29" grpId="0"/>
          <p:bldP spid="30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29" grpId="0"/>
          <p:bldP spid="30" grpId="0"/>
          <p:bldP spid="16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1E3F3-7527-7CCD-E5C9-1D3D3E9C0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Zástupný objekt pre obrázok 27">
            <a:extLst>
              <a:ext uri="{FF2B5EF4-FFF2-40B4-BE49-F238E27FC236}">
                <a16:creationId xmlns:a16="http://schemas.microsoft.com/office/drawing/2014/main" id="{C11EA37C-74D6-41F4-9DEF-34F7720354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7" t="7541" r="15901" b="1086"/>
          <a:stretch/>
        </p:blipFill>
        <p:spPr>
          <a:xfrm>
            <a:off x="8768230" y="0"/>
            <a:ext cx="9519770" cy="10296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F2D9F3-7A07-DD5C-4C12-36B6AE42D279}"/>
              </a:ext>
            </a:extLst>
          </p:cNvPr>
          <p:cNvSpPr txBox="1"/>
          <p:nvPr/>
        </p:nvSpPr>
        <p:spPr>
          <a:xfrm>
            <a:off x="879764" y="889915"/>
            <a:ext cx="92920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7000" dirty="0"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K</a:t>
            </a:r>
            <a:r>
              <a:rPr lang="de-DE" sz="7000" dirty="0" err="1"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urz</a:t>
            </a:r>
            <a:r>
              <a:rPr lang="de-DE" sz="7000" dirty="0"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sk-SK" sz="7000" dirty="0">
                <a:solidFill>
                  <a:schemeClr val="bg2"/>
                </a:solidFill>
                <a:highlight>
                  <a:srgbClr val="04C4DE"/>
                </a:highlight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prvej pomoci</a:t>
            </a:r>
            <a:endParaRPr lang="ru-RU" sz="7000" dirty="0">
              <a:solidFill>
                <a:schemeClr val="bg2"/>
              </a:solidFill>
              <a:highlight>
                <a:srgbClr val="04C4DE"/>
              </a:highlight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09A54C6-1EBD-1F7A-B105-FD7271A7B6D2}"/>
              </a:ext>
            </a:extLst>
          </p:cNvPr>
          <p:cNvGrpSpPr/>
          <p:nvPr/>
        </p:nvGrpSpPr>
        <p:grpSpPr>
          <a:xfrm>
            <a:off x="918277" y="3068776"/>
            <a:ext cx="7642321" cy="1458254"/>
            <a:chOff x="1001165" y="3576785"/>
            <a:chExt cx="7642321" cy="145825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712B67-1720-D43E-57BF-D615E1E1C6F2}"/>
                </a:ext>
              </a:extLst>
            </p:cNvPr>
            <p:cNvSpPr txBox="1"/>
            <p:nvPr/>
          </p:nvSpPr>
          <p:spPr>
            <a:xfrm>
              <a:off x="1978506" y="4070672"/>
              <a:ext cx="6664980" cy="96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0000">
                <a:lnSpc>
                  <a:spcPct val="150000"/>
                </a:lnSpc>
              </a:pP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Naučíte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sa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základné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techniky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prvej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pomoci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,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vrátane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oživovania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a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starostlivosti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o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rany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.</a:t>
              </a:r>
              <a:endParaRPr lang="ru-RU" sz="2000" spc="-15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E4F974E-3317-41C0-DEBE-7097C69A814C}"/>
                </a:ext>
              </a:extLst>
            </p:cNvPr>
            <p:cNvSpPr txBox="1"/>
            <p:nvPr/>
          </p:nvSpPr>
          <p:spPr>
            <a:xfrm>
              <a:off x="1978507" y="3639819"/>
              <a:ext cx="615484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Základy prvej pomoci</a:t>
              </a:r>
              <a:endParaRPr lang="ru-RU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CDD59C85-FC82-3525-50C2-F3E9EA20D88E}"/>
                </a:ext>
              </a:extLst>
            </p:cNvPr>
            <p:cNvGrpSpPr/>
            <p:nvPr/>
          </p:nvGrpSpPr>
          <p:grpSpPr>
            <a:xfrm>
              <a:off x="1001165" y="3576785"/>
              <a:ext cx="608328" cy="608326"/>
              <a:chOff x="1001165" y="4025516"/>
              <a:chExt cx="608328" cy="608326"/>
            </a:xfrm>
          </p:grpSpPr>
          <p:sp>
            <p:nvSpPr>
              <p:cNvPr id="11" name="Freeform: Shape 111">
                <a:extLst>
                  <a:ext uri="{FF2B5EF4-FFF2-40B4-BE49-F238E27FC236}">
                    <a16:creationId xmlns:a16="http://schemas.microsoft.com/office/drawing/2014/main" id="{34AB498D-B60D-01AA-EDB0-D9BD5B1922C6}"/>
                  </a:ext>
                </a:extLst>
              </p:cNvPr>
              <p:cNvSpPr/>
              <p:nvPr/>
            </p:nvSpPr>
            <p:spPr>
              <a:xfrm>
                <a:off x="1001165" y="4025516"/>
                <a:ext cx="608328" cy="608326"/>
              </a:xfrm>
              <a:custGeom>
                <a:avLst/>
                <a:gdLst/>
                <a:ahLst/>
                <a:cxnLst/>
                <a:rect l="l" t="t" r="r" b="b"/>
                <a:pathLst>
                  <a:path w="195927" h="195927">
                    <a:moveTo>
                      <a:pt x="97964" y="0"/>
                    </a:moveTo>
                    <a:cubicBezTo>
                      <a:pt x="116200" y="208"/>
                      <a:pt x="132679" y="4667"/>
                      <a:pt x="147399" y="13379"/>
                    </a:cubicBezTo>
                    <a:cubicBezTo>
                      <a:pt x="162120" y="22090"/>
                      <a:pt x="173837" y="33807"/>
                      <a:pt x="182548" y="48528"/>
                    </a:cubicBezTo>
                    <a:cubicBezTo>
                      <a:pt x="191260" y="63248"/>
                      <a:pt x="195719" y="79727"/>
                      <a:pt x="195927" y="97963"/>
                    </a:cubicBezTo>
                    <a:cubicBezTo>
                      <a:pt x="195719" y="116199"/>
                      <a:pt x="191260" y="132677"/>
                      <a:pt x="182548" y="147398"/>
                    </a:cubicBezTo>
                    <a:cubicBezTo>
                      <a:pt x="173837" y="162119"/>
                      <a:pt x="162120" y="173836"/>
                      <a:pt x="147399" y="182547"/>
                    </a:cubicBezTo>
                    <a:cubicBezTo>
                      <a:pt x="132679" y="191259"/>
                      <a:pt x="116200" y="195719"/>
                      <a:pt x="97964" y="195927"/>
                    </a:cubicBezTo>
                    <a:cubicBezTo>
                      <a:pt x="79728" y="195719"/>
                      <a:pt x="63250" y="191259"/>
                      <a:pt x="48529" y="182547"/>
                    </a:cubicBezTo>
                    <a:cubicBezTo>
                      <a:pt x="33808" y="173836"/>
                      <a:pt x="22091" y="162119"/>
                      <a:pt x="13380" y="147398"/>
                    </a:cubicBezTo>
                    <a:cubicBezTo>
                      <a:pt x="4668" y="132677"/>
                      <a:pt x="208" y="116199"/>
                      <a:pt x="0" y="97963"/>
                    </a:cubicBezTo>
                    <a:cubicBezTo>
                      <a:pt x="208" y="79727"/>
                      <a:pt x="4668" y="63248"/>
                      <a:pt x="13380" y="48528"/>
                    </a:cubicBezTo>
                    <a:cubicBezTo>
                      <a:pt x="22091" y="33807"/>
                      <a:pt x="33808" y="22090"/>
                      <a:pt x="48529" y="13379"/>
                    </a:cubicBezTo>
                    <a:cubicBezTo>
                      <a:pt x="63250" y="4667"/>
                      <a:pt x="79728" y="208"/>
                      <a:pt x="97964" y="0"/>
                    </a:cubicBezTo>
                    <a:close/>
                  </a:path>
                </a:pathLst>
              </a:custGeom>
              <a:solidFill>
                <a:srgbClr val="04C4D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12" name="Shape 2581">
                <a:extLst>
                  <a:ext uri="{FF2B5EF4-FFF2-40B4-BE49-F238E27FC236}">
                    <a16:creationId xmlns:a16="http://schemas.microsoft.com/office/drawing/2014/main" id="{A7AD74E1-9EF2-CE36-D5C1-F26804BC36B6}"/>
                  </a:ext>
                </a:extLst>
              </p:cNvPr>
              <p:cNvSpPr/>
              <p:nvPr/>
            </p:nvSpPr>
            <p:spPr>
              <a:xfrm>
                <a:off x="1134514" y="4158882"/>
                <a:ext cx="341630" cy="3415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133" y="11950"/>
                    </a:moveTo>
                    <a:lnTo>
                      <a:pt x="12831" y="14044"/>
                    </a:lnTo>
                    <a:lnTo>
                      <a:pt x="11135" y="12801"/>
                    </a:lnTo>
                    <a:lnTo>
                      <a:pt x="10555" y="12375"/>
                    </a:lnTo>
                    <a:lnTo>
                      <a:pt x="9974" y="12801"/>
                    </a:lnTo>
                    <a:lnTo>
                      <a:pt x="8277" y="14044"/>
                    </a:lnTo>
                    <a:lnTo>
                      <a:pt x="8976" y="11950"/>
                    </a:lnTo>
                    <a:lnTo>
                      <a:pt x="9195" y="11291"/>
                    </a:lnTo>
                    <a:lnTo>
                      <a:pt x="8647" y="10864"/>
                    </a:lnTo>
                    <a:lnTo>
                      <a:pt x="7280" y="9801"/>
                    </a:lnTo>
                    <a:lnTo>
                      <a:pt x="9560" y="9801"/>
                    </a:lnTo>
                    <a:lnTo>
                      <a:pt x="9799" y="9167"/>
                    </a:lnTo>
                    <a:lnTo>
                      <a:pt x="10555" y="7167"/>
                    </a:lnTo>
                    <a:lnTo>
                      <a:pt x="11310" y="9167"/>
                    </a:lnTo>
                    <a:lnTo>
                      <a:pt x="11549" y="9801"/>
                    </a:lnTo>
                    <a:lnTo>
                      <a:pt x="13829" y="9801"/>
                    </a:lnTo>
                    <a:lnTo>
                      <a:pt x="12462" y="10864"/>
                    </a:lnTo>
                    <a:lnTo>
                      <a:pt x="11914" y="11291"/>
                    </a:lnTo>
                    <a:cubicBezTo>
                      <a:pt x="11914" y="11291"/>
                      <a:pt x="12133" y="11950"/>
                      <a:pt x="12133" y="11950"/>
                    </a:cubicBezTo>
                    <a:close/>
                    <a:moveTo>
                      <a:pt x="12228" y="8820"/>
                    </a:moveTo>
                    <a:lnTo>
                      <a:pt x="10555" y="4388"/>
                    </a:lnTo>
                    <a:lnTo>
                      <a:pt x="8881" y="8820"/>
                    </a:lnTo>
                    <a:lnTo>
                      <a:pt x="4418" y="8820"/>
                    </a:lnTo>
                    <a:lnTo>
                      <a:pt x="8044" y="11639"/>
                    </a:lnTo>
                    <a:lnTo>
                      <a:pt x="6371" y="16660"/>
                    </a:lnTo>
                    <a:lnTo>
                      <a:pt x="10555" y="13592"/>
                    </a:lnTo>
                    <a:lnTo>
                      <a:pt x="14738" y="16660"/>
                    </a:lnTo>
                    <a:lnTo>
                      <a:pt x="13065" y="11639"/>
                    </a:lnTo>
                    <a:lnTo>
                      <a:pt x="16691" y="8820"/>
                    </a:lnTo>
                    <a:cubicBezTo>
                      <a:pt x="16691" y="8820"/>
                      <a:pt x="12228" y="8820"/>
                      <a:pt x="12228" y="8820"/>
                    </a:cubicBezTo>
                    <a:close/>
                    <a:moveTo>
                      <a:pt x="10800" y="20618"/>
                    </a:moveTo>
                    <a:cubicBezTo>
                      <a:pt x="5378" y="20618"/>
                      <a:pt x="982" y="16223"/>
                      <a:pt x="982" y="10800"/>
                    </a:cubicBezTo>
                    <a:cubicBezTo>
                      <a:pt x="982" y="5377"/>
                      <a:pt x="5378" y="982"/>
                      <a:pt x="10800" y="982"/>
                    </a:cubicBezTo>
                    <a:cubicBezTo>
                      <a:pt x="16223" y="982"/>
                      <a:pt x="20618" y="5377"/>
                      <a:pt x="20618" y="10800"/>
                    </a:cubicBezTo>
                    <a:cubicBezTo>
                      <a:pt x="20618" y="16223"/>
                      <a:pt x="16223" y="20618"/>
                      <a:pt x="10800" y="20618"/>
                    </a:cubicBezTo>
                    <a:moveTo>
                      <a:pt x="10800" y="0"/>
                    </a:moveTo>
                    <a:cubicBezTo>
                      <a:pt x="4835" y="0"/>
                      <a:pt x="0" y="4836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6"/>
                      <a:pt x="16765" y="0"/>
                      <a:pt x="10800" y="0"/>
                    </a:cubicBezTo>
                  </a:path>
                </a:pathLst>
              </a:custGeom>
              <a:solidFill>
                <a:schemeClr val="bg2"/>
              </a:solidFill>
              <a:ln w="12700">
                <a:solidFill>
                  <a:schemeClr val="bg2"/>
                </a:solidFill>
                <a:miter lim="400000"/>
              </a:ln>
            </p:spPr>
            <p:txBody>
              <a:bodyPr lIns="28571" tIns="28571" rIns="28571" bIns="28571" anchor="ctr"/>
              <a:lstStyle/>
              <a:p>
                <a:pPr defTabSz="342843"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200"/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E955F91-A030-FA4B-B091-EA5C193DFCCD}"/>
              </a:ext>
            </a:extLst>
          </p:cNvPr>
          <p:cNvSpPr txBox="1"/>
          <p:nvPr/>
        </p:nvSpPr>
        <p:spPr>
          <a:xfrm>
            <a:off x="5854700" y="5322840"/>
            <a:ext cx="735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360000"/>
            <a:r>
              <a:rPr lang="ru-RU" sz="20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62%</a:t>
            </a:r>
            <a:endParaRPr lang="ru-RU" sz="2000" b="1" spc="-150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F64100-2AC1-4F4B-D2C9-7D9D84DE397F}"/>
              </a:ext>
            </a:extLst>
          </p:cNvPr>
          <p:cNvSpPr txBox="1"/>
          <p:nvPr/>
        </p:nvSpPr>
        <p:spPr>
          <a:xfrm>
            <a:off x="918277" y="8196444"/>
            <a:ext cx="10206451" cy="792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ct val="150000"/>
              </a:lnSpc>
            </a:pPr>
            <a:r>
              <a:rPr lang="pt-BR" sz="16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Pri včasnom a správnom poskytnutí prvej pomoci sa zvyšuje šanca na prežitie. </a:t>
            </a:r>
            <a:endParaRPr lang="sk-SK" sz="1600" dirty="0">
              <a:solidFill>
                <a:schemeClr val="bg1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defTabSz="360000">
              <a:lnSpc>
                <a:spcPct val="150000"/>
              </a:lnSpc>
            </a:pPr>
            <a:r>
              <a:rPr lang="pt-BR" sz="16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Reálne sme tak schopní zachrániť ľudský život. A práve to je naším cieľom.</a:t>
            </a:r>
            <a:endParaRPr lang="ru-RU" sz="1600" dirty="0">
              <a:solidFill>
                <a:schemeClr val="bg1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5" name="Полилиния 34">
            <a:extLst>
              <a:ext uri="{FF2B5EF4-FFF2-40B4-BE49-F238E27FC236}">
                <a16:creationId xmlns:a16="http://schemas.microsoft.com/office/drawing/2014/main" id="{9CF1C94B-8306-95B8-E784-F18617E62206}"/>
              </a:ext>
            </a:extLst>
          </p:cNvPr>
          <p:cNvSpPr/>
          <p:nvPr/>
        </p:nvSpPr>
        <p:spPr>
          <a:xfrm>
            <a:off x="12139394" y="2131880"/>
            <a:ext cx="6148606" cy="8156708"/>
          </a:xfrm>
          <a:custGeom>
            <a:avLst/>
            <a:gdLst>
              <a:gd name="connsiteX0" fmla="*/ 4753458 w 6148606"/>
              <a:gd name="connsiteY0" fmla="*/ 0 h 8156708"/>
              <a:gd name="connsiteX1" fmla="*/ 6148606 w 6148606"/>
              <a:gd name="connsiteY1" fmla="*/ 2396003 h 8156708"/>
              <a:gd name="connsiteX2" fmla="*/ 6148606 w 6148606"/>
              <a:gd name="connsiteY2" fmla="*/ 8156708 h 8156708"/>
              <a:gd name="connsiteX3" fmla="*/ 0 w 6148606"/>
              <a:gd name="connsiteY3" fmla="*/ 8156708 h 8156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48606" h="8156708">
                <a:moveTo>
                  <a:pt x="4753458" y="0"/>
                </a:moveTo>
                <a:lnTo>
                  <a:pt x="6148606" y="2396003"/>
                </a:lnTo>
                <a:lnTo>
                  <a:pt x="6148606" y="8156708"/>
                </a:lnTo>
                <a:lnTo>
                  <a:pt x="0" y="8156708"/>
                </a:lnTo>
                <a:close/>
              </a:path>
            </a:pathLst>
          </a:custGeom>
          <a:solidFill>
            <a:srgbClr val="04C4DE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Полилиния 42">
            <a:extLst>
              <a:ext uri="{FF2B5EF4-FFF2-40B4-BE49-F238E27FC236}">
                <a16:creationId xmlns:a16="http://schemas.microsoft.com/office/drawing/2014/main" id="{C9B29692-41CD-9066-A5B8-ADFF7992BBDD}"/>
              </a:ext>
            </a:extLst>
          </p:cNvPr>
          <p:cNvSpPr/>
          <p:nvPr/>
        </p:nvSpPr>
        <p:spPr>
          <a:xfrm>
            <a:off x="15591908" y="5662221"/>
            <a:ext cx="2696092" cy="4626367"/>
          </a:xfrm>
          <a:custGeom>
            <a:avLst/>
            <a:gdLst>
              <a:gd name="connsiteX0" fmla="*/ 2696092 w 2696092"/>
              <a:gd name="connsiteY0" fmla="*/ 0 h 4626367"/>
              <a:gd name="connsiteX1" fmla="*/ 2696092 w 2696092"/>
              <a:gd name="connsiteY1" fmla="*/ 4626367 h 4626367"/>
              <a:gd name="connsiteX2" fmla="*/ 0 w 2696092"/>
              <a:gd name="connsiteY2" fmla="*/ 4626367 h 4626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96092" h="4626367">
                <a:moveTo>
                  <a:pt x="2696092" y="0"/>
                </a:moveTo>
                <a:lnTo>
                  <a:pt x="2696092" y="4626367"/>
                </a:lnTo>
                <a:lnTo>
                  <a:pt x="0" y="4626367"/>
                </a:lnTo>
                <a:close/>
              </a:path>
            </a:pathLst>
          </a:custGeom>
          <a:solidFill>
            <a:schemeClr val="bg2">
              <a:lumMod val="95000"/>
              <a:alpha val="6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921948DB-7B1A-9156-4BC7-341D2A1AAE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641782" y="7535503"/>
            <a:ext cx="1924933" cy="2114023"/>
          </a:xfrm>
          <a:prstGeom prst="rect">
            <a:avLst/>
          </a:prstGeom>
        </p:spPr>
      </p:pic>
      <p:grpSp>
        <p:nvGrpSpPr>
          <p:cNvPr id="5" name="Группа 2">
            <a:extLst>
              <a:ext uri="{FF2B5EF4-FFF2-40B4-BE49-F238E27FC236}">
                <a16:creationId xmlns:a16="http://schemas.microsoft.com/office/drawing/2014/main" id="{88646A1F-6399-41E3-3265-5E98D498CA36}"/>
              </a:ext>
            </a:extLst>
          </p:cNvPr>
          <p:cNvGrpSpPr/>
          <p:nvPr/>
        </p:nvGrpSpPr>
        <p:grpSpPr>
          <a:xfrm>
            <a:off x="918277" y="4830778"/>
            <a:ext cx="7642321" cy="1458254"/>
            <a:chOff x="1001165" y="3576785"/>
            <a:chExt cx="7642321" cy="1458254"/>
          </a:xfrm>
        </p:grpSpPr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1CBFC71D-379C-8668-7F72-6E03A1633DA2}"/>
                </a:ext>
              </a:extLst>
            </p:cNvPr>
            <p:cNvSpPr txBox="1"/>
            <p:nvPr/>
          </p:nvSpPr>
          <p:spPr>
            <a:xfrm>
              <a:off x="1978506" y="4070672"/>
              <a:ext cx="6664980" cy="96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0000">
                <a:lnSpc>
                  <a:spcPct val="150000"/>
                </a:lnSpc>
              </a:pP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Kurz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zdôrazňuje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rýchlu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a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efektívnu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reakciu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v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núdzových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situáciách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.</a:t>
              </a:r>
              <a:endParaRPr lang="ru-RU" sz="2000" spc="-15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2A1DD3B5-532A-7B98-0A59-FA0245F8736B}"/>
                </a:ext>
              </a:extLst>
            </p:cNvPr>
            <p:cNvSpPr txBox="1"/>
            <p:nvPr/>
          </p:nvSpPr>
          <p:spPr>
            <a:xfrm>
              <a:off x="1978507" y="3639819"/>
              <a:ext cx="615484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Riešenie núdzových situácií!</a:t>
              </a:r>
              <a:endParaRPr lang="ru-RU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  <p:grpSp>
          <p:nvGrpSpPr>
            <p:cNvPr id="17" name="Группа 9">
              <a:extLst>
                <a:ext uri="{FF2B5EF4-FFF2-40B4-BE49-F238E27FC236}">
                  <a16:creationId xmlns:a16="http://schemas.microsoft.com/office/drawing/2014/main" id="{4663069A-B83F-3ED6-8805-05E16C6689B9}"/>
                </a:ext>
              </a:extLst>
            </p:cNvPr>
            <p:cNvGrpSpPr/>
            <p:nvPr/>
          </p:nvGrpSpPr>
          <p:grpSpPr>
            <a:xfrm>
              <a:off x="1001165" y="3576785"/>
              <a:ext cx="608328" cy="608326"/>
              <a:chOff x="1001165" y="4025516"/>
              <a:chExt cx="608328" cy="608326"/>
            </a:xfrm>
          </p:grpSpPr>
          <p:sp>
            <p:nvSpPr>
              <p:cNvPr id="18" name="Freeform: Shape 111">
                <a:extLst>
                  <a:ext uri="{FF2B5EF4-FFF2-40B4-BE49-F238E27FC236}">
                    <a16:creationId xmlns:a16="http://schemas.microsoft.com/office/drawing/2014/main" id="{265E5E2D-E681-0285-D9FC-29D34DCAA006}"/>
                  </a:ext>
                </a:extLst>
              </p:cNvPr>
              <p:cNvSpPr/>
              <p:nvPr/>
            </p:nvSpPr>
            <p:spPr>
              <a:xfrm>
                <a:off x="1001165" y="4025516"/>
                <a:ext cx="608328" cy="608326"/>
              </a:xfrm>
              <a:custGeom>
                <a:avLst/>
                <a:gdLst/>
                <a:ahLst/>
                <a:cxnLst/>
                <a:rect l="l" t="t" r="r" b="b"/>
                <a:pathLst>
                  <a:path w="195927" h="195927">
                    <a:moveTo>
                      <a:pt x="97964" y="0"/>
                    </a:moveTo>
                    <a:cubicBezTo>
                      <a:pt x="116200" y="208"/>
                      <a:pt x="132679" y="4667"/>
                      <a:pt x="147399" y="13379"/>
                    </a:cubicBezTo>
                    <a:cubicBezTo>
                      <a:pt x="162120" y="22090"/>
                      <a:pt x="173837" y="33807"/>
                      <a:pt x="182548" y="48528"/>
                    </a:cubicBezTo>
                    <a:cubicBezTo>
                      <a:pt x="191260" y="63248"/>
                      <a:pt x="195719" y="79727"/>
                      <a:pt x="195927" y="97963"/>
                    </a:cubicBezTo>
                    <a:cubicBezTo>
                      <a:pt x="195719" y="116199"/>
                      <a:pt x="191260" y="132677"/>
                      <a:pt x="182548" y="147398"/>
                    </a:cubicBezTo>
                    <a:cubicBezTo>
                      <a:pt x="173837" y="162119"/>
                      <a:pt x="162120" y="173836"/>
                      <a:pt x="147399" y="182547"/>
                    </a:cubicBezTo>
                    <a:cubicBezTo>
                      <a:pt x="132679" y="191259"/>
                      <a:pt x="116200" y="195719"/>
                      <a:pt x="97964" y="195927"/>
                    </a:cubicBezTo>
                    <a:cubicBezTo>
                      <a:pt x="79728" y="195719"/>
                      <a:pt x="63250" y="191259"/>
                      <a:pt x="48529" y="182547"/>
                    </a:cubicBezTo>
                    <a:cubicBezTo>
                      <a:pt x="33808" y="173836"/>
                      <a:pt x="22091" y="162119"/>
                      <a:pt x="13380" y="147398"/>
                    </a:cubicBezTo>
                    <a:cubicBezTo>
                      <a:pt x="4668" y="132677"/>
                      <a:pt x="208" y="116199"/>
                      <a:pt x="0" y="97963"/>
                    </a:cubicBezTo>
                    <a:cubicBezTo>
                      <a:pt x="208" y="79727"/>
                      <a:pt x="4668" y="63248"/>
                      <a:pt x="13380" y="48528"/>
                    </a:cubicBezTo>
                    <a:cubicBezTo>
                      <a:pt x="22091" y="33807"/>
                      <a:pt x="33808" y="22090"/>
                      <a:pt x="48529" y="13379"/>
                    </a:cubicBezTo>
                    <a:cubicBezTo>
                      <a:pt x="63250" y="4667"/>
                      <a:pt x="79728" y="208"/>
                      <a:pt x="97964" y="0"/>
                    </a:cubicBezTo>
                    <a:close/>
                  </a:path>
                </a:pathLst>
              </a:custGeom>
              <a:solidFill>
                <a:srgbClr val="04C4D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19" name="Shape 2581">
                <a:extLst>
                  <a:ext uri="{FF2B5EF4-FFF2-40B4-BE49-F238E27FC236}">
                    <a16:creationId xmlns:a16="http://schemas.microsoft.com/office/drawing/2014/main" id="{04E0A1F9-C9F5-CB3D-EB25-4D84603D12CD}"/>
                  </a:ext>
                </a:extLst>
              </p:cNvPr>
              <p:cNvSpPr/>
              <p:nvPr/>
            </p:nvSpPr>
            <p:spPr>
              <a:xfrm>
                <a:off x="1134514" y="4158882"/>
                <a:ext cx="341630" cy="3415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133" y="11950"/>
                    </a:moveTo>
                    <a:lnTo>
                      <a:pt x="12831" y="14044"/>
                    </a:lnTo>
                    <a:lnTo>
                      <a:pt x="11135" y="12801"/>
                    </a:lnTo>
                    <a:lnTo>
                      <a:pt x="10555" y="12375"/>
                    </a:lnTo>
                    <a:lnTo>
                      <a:pt x="9974" y="12801"/>
                    </a:lnTo>
                    <a:lnTo>
                      <a:pt x="8277" y="14044"/>
                    </a:lnTo>
                    <a:lnTo>
                      <a:pt x="8976" y="11950"/>
                    </a:lnTo>
                    <a:lnTo>
                      <a:pt x="9195" y="11291"/>
                    </a:lnTo>
                    <a:lnTo>
                      <a:pt x="8647" y="10864"/>
                    </a:lnTo>
                    <a:lnTo>
                      <a:pt x="7280" y="9801"/>
                    </a:lnTo>
                    <a:lnTo>
                      <a:pt x="9560" y="9801"/>
                    </a:lnTo>
                    <a:lnTo>
                      <a:pt x="9799" y="9167"/>
                    </a:lnTo>
                    <a:lnTo>
                      <a:pt x="10555" y="7167"/>
                    </a:lnTo>
                    <a:lnTo>
                      <a:pt x="11310" y="9167"/>
                    </a:lnTo>
                    <a:lnTo>
                      <a:pt x="11549" y="9801"/>
                    </a:lnTo>
                    <a:lnTo>
                      <a:pt x="13829" y="9801"/>
                    </a:lnTo>
                    <a:lnTo>
                      <a:pt x="12462" y="10864"/>
                    </a:lnTo>
                    <a:lnTo>
                      <a:pt x="11914" y="11291"/>
                    </a:lnTo>
                    <a:cubicBezTo>
                      <a:pt x="11914" y="11291"/>
                      <a:pt x="12133" y="11950"/>
                      <a:pt x="12133" y="11950"/>
                    </a:cubicBezTo>
                    <a:close/>
                    <a:moveTo>
                      <a:pt x="12228" y="8820"/>
                    </a:moveTo>
                    <a:lnTo>
                      <a:pt x="10555" y="4388"/>
                    </a:lnTo>
                    <a:lnTo>
                      <a:pt x="8881" y="8820"/>
                    </a:lnTo>
                    <a:lnTo>
                      <a:pt x="4418" y="8820"/>
                    </a:lnTo>
                    <a:lnTo>
                      <a:pt x="8044" y="11639"/>
                    </a:lnTo>
                    <a:lnTo>
                      <a:pt x="6371" y="16660"/>
                    </a:lnTo>
                    <a:lnTo>
                      <a:pt x="10555" y="13592"/>
                    </a:lnTo>
                    <a:lnTo>
                      <a:pt x="14738" y="16660"/>
                    </a:lnTo>
                    <a:lnTo>
                      <a:pt x="13065" y="11639"/>
                    </a:lnTo>
                    <a:lnTo>
                      <a:pt x="16691" y="8820"/>
                    </a:lnTo>
                    <a:cubicBezTo>
                      <a:pt x="16691" y="8820"/>
                      <a:pt x="12228" y="8820"/>
                      <a:pt x="12228" y="8820"/>
                    </a:cubicBezTo>
                    <a:close/>
                    <a:moveTo>
                      <a:pt x="10800" y="20618"/>
                    </a:moveTo>
                    <a:cubicBezTo>
                      <a:pt x="5378" y="20618"/>
                      <a:pt x="982" y="16223"/>
                      <a:pt x="982" y="10800"/>
                    </a:cubicBezTo>
                    <a:cubicBezTo>
                      <a:pt x="982" y="5377"/>
                      <a:pt x="5378" y="982"/>
                      <a:pt x="10800" y="982"/>
                    </a:cubicBezTo>
                    <a:cubicBezTo>
                      <a:pt x="16223" y="982"/>
                      <a:pt x="20618" y="5377"/>
                      <a:pt x="20618" y="10800"/>
                    </a:cubicBezTo>
                    <a:cubicBezTo>
                      <a:pt x="20618" y="16223"/>
                      <a:pt x="16223" y="20618"/>
                      <a:pt x="10800" y="20618"/>
                    </a:cubicBezTo>
                    <a:moveTo>
                      <a:pt x="10800" y="0"/>
                    </a:moveTo>
                    <a:cubicBezTo>
                      <a:pt x="4835" y="0"/>
                      <a:pt x="0" y="4836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6"/>
                      <a:pt x="16765" y="0"/>
                      <a:pt x="10800" y="0"/>
                    </a:cubicBezTo>
                  </a:path>
                </a:pathLst>
              </a:custGeom>
              <a:solidFill>
                <a:schemeClr val="bg2"/>
              </a:solidFill>
              <a:ln w="12700">
                <a:solidFill>
                  <a:schemeClr val="bg2"/>
                </a:solidFill>
                <a:miter lim="400000"/>
              </a:ln>
            </p:spPr>
            <p:txBody>
              <a:bodyPr lIns="28571" tIns="28571" rIns="28571" bIns="28571" anchor="ctr"/>
              <a:lstStyle/>
              <a:p>
                <a:pPr defTabSz="342843"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200"/>
              </a:p>
            </p:txBody>
          </p:sp>
        </p:grpSp>
      </p:grpSp>
      <p:grpSp>
        <p:nvGrpSpPr>
          <p:cNvPr id="20" name="Группа 2">
            <a:extLst>
              <a:ext uri="{FF2B5EF4-FFF2-40B4-BE49-F238E27FC236}">
                <a16:creationId xmlns:a16="http://schemas.microsoft.com/office/drawing/2014/main" id="{A73F2DD3-9555-7EE6-A780-6D2CC6B0B89C}"/>
              </a:ext>
            </a:extLst>
          </p:cNvPr>
          <p:cNvGrpSpPr/>
          <p:nvPr/>
        </p:nvGrpSpPr>
        <p:grpSpPr>
          <a:xfrm>
            <a:off x="918277" y="6520585"/>
            <a:ext cx="7642321" cy="996589"/>
            <a:chOff x="1001165" y="3576785"/>
            <a:chExt cx="7642321" cy="996589"/>
          </a:xfrm>
        </p:grpSpPr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7AF6D008-E6EF-8168-2D20-A9B15A33465F}"/>
                </a:ext>
              </a:extLst>
            </p:cNvPr>
            <p:cNvSpPr txBox="1"/>
            <p:nvPr/>
          </p:nvSpPr>
          <p:spPr>
            <a:xfrm>
              <a:off x="1978506" y="4070672"/>
              <a:ext cx="6664980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0000">
                <a:lnSpc>
                  <a:spcPct val="150000"/>
                </a:lnSpc>
              </a:pP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Intenzívne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praktické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cvičenia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pre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reálne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scenáre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.</a:t>
              </a:r>
              <a:endParaRPr lang="ru-RU" sz="2000" spc="-15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22" name="TextBox 8">
              <a:extLst>
                <a:ext uri="{FF2B5EF4-FFF2-40B4-BE49-F238E27FC236}">
                  <a16:creationId xmlns:a16="http://schemas.microsoft.com/office/drawing/2014/main" id="{86C29E62-524C-CD0C-B40F-620825C7E4DC}"/>
                </a:ext>
              </a:extLst>
            </p:cNvPr>
            <p:cNvSpPr txBox="1"/>
            <p:nvPr/>
          </p:nvSpPr>
          <p:spPr>
            <a:xfrm>
              <a:off x="1978507" y="3639819"/>
              <a:ext cx="615484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Praktické cvičenia</a:t>
              </a:r>
              <a:endParaRPr lang="ru-RU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  <p:grpSp>
          <p:nvGrpSpPr>
            <p:cNvPr id="23" name="Группа 9">
              <a:extLst>
                <a:ext uri="{FF2B5EF4-FFF2-40B4-BE49-F238E27FC236}">
                  <a16:creationId xmlns:a16="http://schemas.microsoft.com/office/drawing/2014/main" id="{5628B1ED-1743-3354-0505-12422946AEB8}"/>
                </a:ext>
              </a:extLst>
            </p:cNvPr>
            <p:cNvGrpSpPr/>
            <p:nvPr/>
          </p:nvGrpSpPr>
          <p:grpSpPr>
            <a:xfrm>
              <a:off x="1001165" y="3576785"/>
              <a:ext cx="608328" cy="608326"/>
              <a:chOff x="1001165" y="4025516"/>
              <a:chExt cx="608328" cy="608326"/>
            </a:xfrm>
          </p:grpSpPr>
          <p:sp>
            <p:nvSpPr>
              <p:cNvPr id="24" name="Freeform: Shape 111">
                <a:extLst>
                  <a:ext uri="{FF2B5EF4-FFF2-40B4-BE49-F238E27FC236}">
                    <a16:creationId xmlns:a16="http://schemas.microsoft.com/office/drawing/2014/main" id="{CB6DFBAA-12A0-64AE-F60A-EC7B9CC6AEED}"/>
                  </a:ext>
                </a:extLst>
              </p:cNvPr>
              <p:cNvSpPr/>
              <p:nvPr/>
            </p:nvSpPr>
            <p:spPr>
              <a:xfrm>
                <a:off x="1001165" y="4025516"/>
                <a:ext cx="608328" cy="608326"/>
              </a:xfrm>
              <a:custGeom>
                <a:avLst/>
                <a:gdLst/>
                <a:ahLst/>
                <a:cxnLst/>
                <a:rect l="l" t="t" r="r" b="b"/>
                <a:pathLst>
                  <a:path w="195927" h="195927">
                    <a:moveTo>
                      <a:pt x="97964" y="0"/>
                    </a:moveTo>
                    <a:cubicBezTo>
                      <a:pt x="116200" y="208"/>
                      <a:pt x="132679" y="4667"/>
                      <a:pt x="147399" y="13379"/>
                    </a:cubicBezTo>
                    <a:cubicBezTo>
                      <a:pt x="162120" y="22090"/>
                      <a:pt x="173837" y="33807"/>
                      <a:pt x="182548" y="48528"/>
                    </a:cubicBezTo>
                    <a:cubicBezTo>
                      <a:pt x="191260" y="63248"/>
                      <a:pt x="195719" y="79727"/>
                      <a:pt x="195927" y="97963"/>
                    </a:cubicBezTo>
                    <a:cubicBezTo>
                      <a:pt x="195719" y="116199"/>
                      <a:pt x="191260" y="132677"/>
                      <a:pt x="182548" y="147398"/>
                    </a:cubicBezTo>
                    <a:cubicBezTo>
                      <a:pt x="173837" y="162119"/>
                      <a:pt x="162120" y="173836"/>
                      <a:pt x="147399" y="182547"/>
                    </a:cubicBezTo>
                    <a:cubicBezTo>
                      <a:pt x="132679" y="191259"/>
                      <a:pt x="116200" y="195719"/>
                      <a:pt x="97964" y="195927"/>
                    </a:cubicBezTo>
                    <a:cubicBezTo>
                      <a:pt x="79728" y="195719"/>
                      <a:pt x="63250" y="191259"/>
                      <a:pt x="48529" y="182547"/>
                    </a:cubicBezTo>
                    <a:cubicBezTo>
                      <a:pt x="33808" y="173836"/>
                      <a:pt x="22091" y="162119"/>
                      <a:pt x="13380" y="147398"/>
                    </a:cubicBezTo>
                    <a:cubicBezTo>
                      <a:pt x="4668" y="132677"/>
                      <a:pt x="208" y="116199"/>
                      <a:pt x="0" y="97963"/>
                    </a:cubicBezTo>
                    <a:cubicBezTo>
                      <a:pt x="208" y="79727"/>
                      <a:pt x="4668" y="63248"/>
                      <a:pt x="13380" y="48528"/>
                    </a:cubicBezTo>
                    <a:cubicBezTo>
                      <a:pt x="22091" y="33807"/>
                      <a:pt x="33808" y="22090"/>
                      <a:pt x="48529" y="13379"/>
                    </a:cubicBezTo>
                    <a:cubicBezTo>
                      <a:pt x="63250" y="4667"/>
                      <a:pt x="79728" y="208"/>
                      <a:pt x="97964" y="0"/>
                    </a:cubicBezTo>
                    <a:close/>
                  </a:path>
                </a:pathLst>
              </a:custGeom>
              <a:solidFill>
                <a:srgbClr val="04C4D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25" name="Shape 2581">
                <a:extLst>
                  <a:ext uri="{FF2B5EF4-FFF2-40B4-BE49-F238E27FC236}">
                    <a16:creationId xmlns:a16="http://schemas.microsoft.com/office/drawing/2014/main" id="{3E0F5636-DD9B-DA4D-6527-E54514955ED3}"/>
                  </a:ext>
                </a:extLst>
              </p:cNvPr>
              <p:cNvSpPr/>
              <p:nvPr/>
            </p:nvSpPr>
            <p:spPr>
              <a:xfrm>
                <a:off x="1134514" y="4158882"/>
                <a:ext cx="341630" cy="3415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133" y="11950"/>
                    </a:moveTo>
                    <a:lnTo>
                      <a:pt x="12831" y="14044"/>
                    </a:lnTo>
                    <a:lnTo>
                      <a:pt x="11135" y="12801"/>
                    </a:lnTo>
                    <a:lnTo>
                      <a:pt x="10555" y="12375"/>
                    </a:lnTo>
                    <a:lnTo>
                      <a:pt x="9974" y="12801"/>
                    </a:lnTo>
                    <a:lnTo>
                      <a:pt x="8277" y="14044"/>
                    </a:lnTo>
                    <a:lnTo>
                      <a:pt x="8976" y="11950"/>
                    </a:lnTo>
                    <a:lnTo>
                      <a:pt x="9195" y="11291"/>
                    </a:lnTo>
                    <a:lnTo>
                      <a:pt x="8647" y="10864"/>
                    </a:lnTo>
                    <a:lnTo>
                      <a:pt x="7280" y="9801"/>
                    </a:lnTo>
                    <a:lnTo>
                      <a:pt x="9560" y="9801"/>
                    </a:lnTo>
                    <a:lnTo>
                      <a:pt x="9799" y="9167"/>
                    </a:lnTo>
                    <a:lnTo>
                      <a:pt x="10555" y="7167"/>
                    </a:lnTo>
                    <a:lnTo>
                      <a:pt x="11310" y="9167"/>
                    </a:lnTo>
                    <a:lnTo>
                      <a:pt x="11549" y="9801"/>
                    </a:lnTo>
                    <a:lnTo>
                      <a:pt x="13829" y="9801"/>
                    </a:lnTo>
                    <a:lnTo>
                      <a:pt x="12462" y="10864"/>
                    </a:lnTo>
                    <a:lnTo>
                      <a:pt x="11914" y="11291"/>
                    </a:lnTo>
                    <a:cubicBezTo>
                      <a:pt x="11914" y="11291"/>
                      <a:pt x="12133" y="11950"/>
                      <a:pt x="12133" y="11950"/>
                    </a:cubicBezTo>
                    <a:close/>
                    <a:moveTo>
                      <a:pt x="12228" y="8820"/>
                    </a:moveTo>
                    <a:lnTo>
                      <a:pt x="10555" y="4388"/>
                    </a:lnTo>
                    <a:lnTo>
                      <a:pt x="8881" y="8820"/>
                    </a:lnTo>
                    <a:lnTo>
                      <a:pt x="4418" y="8820"/>
                    </a:lnTo>
                    <a:lnTo>
                      <a:pt x="8044" y="11639"/>
                    </a:lnTo>
                    <a:lnTo>
                      <a:pt x="6371" y="16660"/>
                    </a:lnTo>
                    <a:lnTo>
                      <a:pt x="10555" y="13592"/>
                    </a:lnTo>
                    <a:lnTo>
                      <a:pt x="14738" y="16660"/>
                    </a:lnTo>
                    <a:lnTo>
                      <a:pt x="13065" y="11639"/>
                    </a:lnTo>
                    <a:lnTo>
                      <a:pt x="16691" y="8820"/>
                    </a:lnTo>
                    <a:cubicBezTo>
                      <a:pt x="16691" y="8820"/>
                      <a:pt x="12228" y="8820"/>
                      <a:pt x="12228" y="8820"/>
                    </a:cubicBezTo>
                    <a:close/>
                    <a:moveTo>
                      <a:pt x="10800" y="20618"/>
                    </a:moveTo>
                    <a:cubicBezTo>
                      <a:pt x="5378" y="20618"/>
                      <a:pt x="982" y="16223"/>
                      <a:pt x="982" y="10800"/>
                    </a:cubicBezTo>
                    <a:cubicBezTo>
                      <a:pt x="982" y="5377"/>
                      <a:pt x="5378" y="982"/>
                      <a:pt x="10800" y="982"/>
                    </a:cubicBezTo>
                    <a:cubicBezTo>
                      <a:pt x="16223" y="982"/>
                      <a:pt x="20618" y="5377"/>
                      <a:pt x="20618" y="10800"/>
                    </a:cubicBezTo>
                    <a:cubicBezTo>
                      <a:pt x="20618" y="16223"/>
                      <a:pt x="16223" y="20618"/>
                      <a:pt x="10800" y="20618"/>
                    </a:cubicBezTo>
                    <a:moveTo>
                      <a:pt x="10800" y="0"/>
                    </a:moveTo>
                    <a:cubicBezTo>
                      <a:pt x="4835" y="0"/>
                      <a:pt x="0" y="4836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6"/>
                      <a:pt x="16765" y="0"/>
                      <a:pt x="10800" y="0"/>
                    </a:cubicBezTo>
                  </a:path>
                </a:pathLst>
              </a:custGeom>
              <a:solidFill>
                <a:schemeClr val="bg2"/>
              </a:solidFill>
              <a:ln w="12700">
                <a:solidFill>
                  <a:schemeClr val="bg2"/>
                </a:solidFill>
                <a:miter lim="400000"/>
              </a:ln>
            </p:spPr>
            <p:txBody>
              <a:bodyPr lIns="28571" tIns="28571" rIns="28571" bIns="28571" anchor="ctr"/>
              <a:lstStyle/>
              <a:p>
                <a:pPr defTabSz="342843"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2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5058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9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repeatCount="indefinite" accel="50000" decel="5000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2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9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4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8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9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4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9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9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 p14:presetBounceEnd="4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9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9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35" grpId="0" animBg="1"/>
          <p:bldP spid="35" grpId="1" animBg="1"/>
          <p:bldP spid="4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9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repeatCount="indefinite" accel="50000" decel="5000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2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9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8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9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9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9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9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9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35" grpId="0" animBg="1"/>
          <p:bldP spid="35" grpId="1" animBg="1"/>
          <p:bldP spid="43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7C353-EF18-C5CA-AD4A-E62E5E930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4860B6C-9E3D-BAA5-75AB-ABCC4156A547}"/>
              </a:ext>
            </a:extLst>
          </p:cNvPr>
          <p:cNvSpPr txBox="1"/>
          <p:nvPr/>
        </p:nvSpPr>
        <p:spPr>
          <a:xfrm>
            <a:off x="832686" y="691322"/>
            <a:ext cx="67660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7000" dirty="0">
                <a:solidFill>
                  <a:schemeClr val="bg2"/>
                </a:solidFill>
                <a:highlight>
                  <a:srgbClr val="04C4DE"/>
                </a:highlight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BOZP</a:t>
            </a:r>
            <a:r>
              <a:rPr lang="sk-SK" sz="6600" b="1" i="0" dirty="0">
                <a:effectLst/>
                <a:latin typeface="Rubik" panose="02000604000000020004" pitchFamily="2" charset="-79"/>
                <a:cs typeface="Rubik" panose="02000604000000020004" pitchFamily="2" charset="-79"/>
              </a:rPr>
              <a:t> školenie</a:t>
            </a:r>
            <a:endParaRPr lang="ru-RU" sz="7000" dirty="0">
              <a:solidFill>
                <a:schemeClr val="bg2"/>
              </a:solidFill>
              <a:highlight>
                <a:srgbClr val="04C4DE"/>
              </a:highlight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8826B32-58A3-CBBB-08FD-113A6357995D}"/>
              </a:ext>
            </a:extLst>
          </p:cNvPr>
          <p:cNvGrpSpPr/>
          <p:nvPr/>
        </p:nvGrpSpPr>
        <p:grpSpPr>
          <a:xfrm>
            <a:off x="832686" y="3141042"/>
            <a:ext cx="6389125" cy="3657491"/>
            <a:chOff x="12810692" y="4562384"/>
            <a:chExt cx="4969972" cy="365749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3F2D4A2-CDF2-2402-4FA5-901C2E8D3886}"/>
                </a:ext>
              </a:extLst>
            </p:cNvPr>
            <p:cNvSpPr txBox="1"/>
            <p:nvPr/>
          </p:nvSpPr>
          <p:spPr>
            <a:xfrm>
              <a:off x="12810693" y="5680718"/>
              <a:ext cx="4969971" cy="2539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0000">
                <a:lnSpc>
                  <a:spcPct val="150000"/>
                </a:lnSpc>
              </a:pP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Naše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školenie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BOZP (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bezpečnosť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a 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ochrana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zdravia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pri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práci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) 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poskytuje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dôkladný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prehľad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o 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bezpečnostných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predpisoch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a 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vykonanej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praxe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na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pracovisku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. </a:t>
              </a:r>
              <a:endParaRPr lang="sk-SK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  <a:p>
              <a:pPr defTabSz="360000">
                <a:lnSpc>
                  <a:spcPct val="150000"/>
                </a:lnSpc>
              </a:pP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Zahrňuje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identifi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káciu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rizík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, 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preventívne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opatrenia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, 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právne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predpisy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a 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postupy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pri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núdzových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situáciách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. 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Školenie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je 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interaktívne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s 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praktickými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príkladmi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a 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diskusiami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.</a:t>
              </a:r>
              <a:endParaRPr lang="sk-SK" sz="1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9347533-3B63-6B64-1818-0024DD42E0F8}"/>
                </a:ext>
              </a:extLst>
            </p:cNvPr>
            <p:cNvSpPr txBox="1"/>
            <p:nvPr/>
          </p:nvSpPr>
          <p:spPr>
            <a:xfrm>
              <a:off x="12810692" y="4562384"/>
              <a:ext cx="43809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Váš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kľúč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k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bezpečnejšiemu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a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zdravšiemu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pracovnému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prostrediu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!</a:t>
              </a:r>
              <a:endParaRPr lang="ru-RU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9" name="Полилиния 28">
            <a:extLst>
              <a:ext uri="{FF2B5EF4-FFF2-40B4-BE49-F238E27FC236}">
                <a16:creationId xmlns:a16="http://schemas.microsoft.com/office/drawing/2014/main" id="{2A5F81C2-28AB-52D2-A1D7-1725A5E0A1A2}"/>
              </a:ext>
            </a:extLst>
          </p:cNvPr>
          <p:cNvSpPr/>
          <p:nvPr/>
        </p:nvSpPr>
        <p:spPr>
          <a:xfrm>
            <a:off x="-1701359" y="7853478"/>
            <a:ext cx="6389124" cy="3982354"/>
          </a:xfrm>
          <a:custGeom>
            <a:avLst/>
            <a:gdLst>
              <a:gd name="connsiteX0" fmla="*/ 1698523 w 6389124"/>
              <a:gd name="connsiteY0" fmla="*/ 0 h 3982354"/>
              <a:gd name="connsiteX1" fmla="*/ 1782316 w 6389124"/>
              <a:gd name="connsiteY1" fmla="*/ 2264 h 3982354"/>
              <a:gd name="connsiteX2" fmla="*/ 1863845 w 6389124"/>
              <a:gd name="connsiteY2" fmla="*/ 6792 h 3982354"/>
              <a:gd name="connsiteX3" fmla="*/ 1945374 w 6389124"/>
              <a:gd name="connsiteY3" fmla="*/ 15846 h 3982354"/>
              <a:gd name="connsiteX4" fmla="*/ 2026903 w 6389124"/>
              <a:gd name="connsiteY4" fmla="*/ 29429 h 3982354"/>
              <a:gd name="connsiteX5" fmla="*/ 2106168 w 6389124"/>
              <a:gd name="connsiteY5" fmla="*/ 45275 h 3982354"/>
              <a:gd name="connsiteX6" fmla="*/ 2185431 w 6389124"/>
              <a:gd name="connsiteY6" fmla="*/ 70176 h 3982354"/>
              <a:gd name="connsiteX7" fmla="*/ 2262432 w 6389124"/>
              <a:gd name="connsiteY7" fmla="*/ 92813 h 3982354"/>
              <a:gd name="connsiteX8" fmla="*/ 2341696 w 6389124"/>
              <a:gd name="connsiteY8" fmla="*/ 124505 h 3982354"/>
              <a:gd name="connsiteX9" fmla="*/ 2418696 w 6389124"/>
              <a:gd name="connsiteY9" fmla="*/ 156197 h 3982354"/>
              <a:gd name="connsiteX10" fmla="*/ 2493431 w 6389124"/>
              <a:gd name="connsiteY10" fmla="*/ 192416 h 3982354"/>
              <a:gd name="connsiteX11" fmla="*/ 2565901 w 6389124"/>
              <a:gd name="connsiteY11" fmla="*/ 233163 h 3982354"/>
              <a:gd name="connsiteX12" fmla="*/ 2636106 w 6389124"/>
              <a:gd name="connsiteY12" fmla="*/ 278438 h 3982354"/>
              <a:gd name="connsiteX13" fmla="*/ 2706312 w 6389124"/>
              <a:gd name="connsiteY13" fmla="*/ 325976 h 3982354"/>
              <a:gd name="connsiteX14" fmla="*/ 2774253 w 6389124"/>
              <a:gd name="connsiteY14" fmla="*/ 380305 h 3982354"/>
              <a:gd name="connsiteX15" fmla="*/ 2839929 w 6389124"/>
              <a:gd name="connsiteY15" fmla="*/ 436898 h 3982354"/>
              <a:gd name="connsiteX16" fmla="*/ 2903340 w 6389124"/>
              <a:gd name="connsiteY16" fmla="*/ 495754 h 3982354"/>
              <a:gd name="connsiteX17" fmla="*/ 6389124 w 6389124"/>
              <a:gd name="connsiteY17" fmla="*/ 3982354 h 3982354"/>
              <a:gd name="connsiteX18" fmla="*/ 1576149 w 6389124"/>
              <a:gd name="connsiteY18" fmla="*/ 3982354 h 3982354"/>
              <a:gd name="connsiteX19" fmla="*/ 495968 w 6389124"/>
              <a:gd name="connsiteY19" fmla="*/ 2902084 h 3982354"/>
              <a:gd name="connsiteX20" fmla="*/ 437087 w 6389124"/>
              <a:gd name="connsiteY20" fmla="*/ 2838700 h 3982354"/>
              <a:gd name="connsiteX21" fmla="*/ 380469 w 6389124"/>
              <a:gd name="connsiteY21" fmla="*/ 2773052 h 3982354"/>
              <a:gd name="connsiteX22" fmla="*/ 328381 w 6389124"/>
              <a:gd name="connsiteY22" fmla="*/ 2705141 h 3982354"/>
              <a:gd name="connsiteX23" fmla="*/ 280822 w 6389124"/>
              <a:gd name="connsiteY23" fmla="*/ 2634966 h 3982354"/>
              <a:gd name="connsiteX24" fmla="*/ 235529 w 6389124"/>
              <a:gd name="connsiteY24" fmla="*/ 2564791 h 3982354"/>
              <a:gd name="connsiteX25" fmla="*/ 194765 w 6389124"/>
              <a:gd name="connsiteY25" fmla="*/ 2492352 h 3982354"/>
              <a:gd name="connsiteX26" fmla="*/ 158530 w 6389124"/>
              <a:gd name="connsiteY26" fmla="*/ 2415385 h 3982354"/>
              <a:gd name="connsiteX27" fmla="*/ 124559 w 6389124"/>
              <a:gd name="connsiteY27" fmla="*/ 2338419 h 3982354"/>
              <a:gd name="connsiteX28" fmla="*/ 95118 w 6389124"/>
              <a:gd name="connsiteY28" fmla="*/ 2261453 h 3982354"/>
              <a:gd name="connsiteX29" fmla="*/ 72471 w 6389124"/>
              <a:gd name="connsiteY29" fmla="*/ 2184486 h 3982354"/>
              <a:gd name="connsiteX30" fmla="*/ 47559 w 6389124"/>
              <a:gd name="connsiteY30" fmla="*/ 2102993 h 3982354"/>
              <a:gd name="connsiteX31" fmla="*/ 31706 w 6389124"/>
              <a:gd name="connsiteY31" fmla="*/ 2023762 h 3982354"/>
              <a:gd name="connsiteX32" fmla="*/ 18118 w 6389124"/>
              <a:gd name="connsiteY32" fmla="*/ 1944532 h 3982354"/>
              <a:gd name="connsiteX33" fmla="*/ 9060 w 6389124"/>
              <a:gd name="connsiteY33" fmla="*/ 1863039 h 3982354"/>
              <a:gd name="connsiteX34" fmla="*/ 4530 w 6389124"/>
              <a:gd name="connsiteY34" fmla="*/ 1779281 h 3982354"/>
              <a:gd name="connsiteX35" fmla="*/ 0 w 6389124"/>
              <a:gd name="connsiteY35" fmla="*/ 1697787 h 3982354"/>
              <a:gd name="connsiteX36" fmla="*/ 4530 w 6389124"/>
              <a:gd name="connsiteY36" fmla="*/ 1618557 h 3982354"/>
              <a:gd name="connsiteX37" fmla="*/ 9060 w 6389124"/>
              <a:gd name="connsiteY37" fmla="*/ 1534800 h 3982354"/>
              <a:gd name="connsiteX38" fmla="*/ 18118 w 6389124"/>
              <a:gd name="connsiteY38" fmla="*/ 1453306 h 3982354"/>
              <a:gd name="connsiteX39" fmla="*/ 31706 w 6389124"/>
              <a:gd name="connsiteY39" fmla="*/ 1374076 h 3982354"/>
              <a:gd name="connsiteX40" fmla="*/ 47559 w 6389124"/>
              <a:gd name="connsiteY40" fmla="*/ 1292582 h 3982354"/>
              <a:gd name="connsiteX41" fmla="*/ 72471 w 6389124"/>
              <a:gd name="connsiteY41" fmla="*/ 1213352 h 3982354"/>
              <a:gd name="connsiteX42" fmla="*/ 95118 w 6389124"/>
              <a:gd name="connsiteY42" fmla="*/ 1134122 h 3982354"/>
              <a:gd name="connsiteX43" fmla="*/ 124559 w 6389124"/>
              <a:gd name="connsiteY43" fmla="*/ 1059419 h 3982354"/>
              <a:gd name="connsiteX44" fmla="*/ 158530 w 6389124"/>
              <a:gd name="connsiteY44" fmla="*/ 980189 h 3982354"/>
              <a:gd name="connsiteX45" fmla="*/ 194765 w 6389124"/>
              <a:gd name="connsiteY45" fmla="*/ 905487 h 3982354"/>
              <a:gd name="connsiteX46" fmla="*/ 235529 w 6389124"/>
              <a:gd name="connsiteY46" fmla="*/ 833048 h 3982354"/>
              <a:gd name="connsiteX47" fmla="*/ 280822 w 6389124"/>
              <a:gd name="connsiteY47" fmla="*/ 762873 h 3982354"/>
              <a:gd name="connsiteX48" fmla="*/ 328381 w 6389124"/>
              <a:gd name="connsiteY48" fmla="*/ 692697 h 3982354"/>
              <a:gd name="connsiteX49" fmla="*/ 380469 w 6389124"/>
              <a:gd name="connsiteY49" fmla="*/ 624786 h 3982354"/>
              <a:gd name="connsiteX50" fmla="*/ 437087 w 6389124"/>
              <a:gd name="connsiteY50" fmla="*/ 559138 h 3982354"/>
              <a:gd name="connsiteX51" fmla="*/ 495968 w 6389124"/>
              <a:gd name="connsiteY51" fmla="*/ 495754 h 3982354"/>
              <a:gd name="connsiteX52" fmla="*/ 559380 w 6389124"/>
              <a:gd name="connsiteY52" fmla="*/ 436898 h 3982354"/>
              <a:gd name="connsiteX53" fmla="*/ 625056 w 6389124"/>
              <a:gd name="connsiteY53" fmla="*/ 380305 h 3982354"/>
              <a:gd name="connsiteX54" fmla="*/ 692998 w 6389124"/>
              <a:gd name="connsiteY54" fmla="*/ 325976 h 3982354"/>
              <a:gd name="connsiteX55" fmla="*/ 765468 w 6389124"/>
              <a:gd name="connsiteY55" fmla="*/ 278438 h 3982354"/>
              <a:gd name="connsiteX56" fmla="*/ 835674 w 6389124"/>
              <a:gd name="connsiteY56" fmla="*/ 233163 h 3982354"/>
              <a:gd name="connsiteX57" fmla="*/ 908144 w 6389124"/>
              <a:gd name="connsiteY57" fmla="*/ 192416 h 3982354"/>
              <a:gd name="connsiteX58" fmla="*/ 982879 w 6389124"/>
              <a:gd name="connsiteY58" fmla="*/ 156197 h 3982354"/>
              <a:gd name="connsiteX59" fmla="*/ 1057614 w 6389124"/>
              <a:gd name="connsiteY59" fmla="*/ 124505 h 3982354"/>
              <a:gd name="connsiteX60" fmla="*/ 1134612 w 6389124"/>
              <a:gd name="connsiteY60" fmla="*/ 92813 h 3982354"/>
              <a:gd name="connsiteX61" fmla="*/ 1216141 w 6389124"/>
              <a:gd name="connsiteY61" fmla="*/ 70176 h 3982354"/>
              <a:gd name="connsiteX62" fmla="*/ 1295407 w 6389124"/>
              <a:gd name="connsiteY62" fmla="*/ 45275 h 3982354"/>
              <a:gd name="connsiteX63" fmla="*/ 1374671 w 6389124"/>
              <a:gd name="connsiteY63" fmla="*/ 29429 h 3982354"/>
              <a:gd name="connsiteX64" fmla="*/ 1453935 w 6389124"/>
              <a:gd name="connsiteY64" fmla="*/ 15846 h 3982354"/>
              <a:gd name="connsiteX65" fmla="*/ 1537729 w 6389124"/>
              <a:gd name="connsiteY65" fmla="*/ 6792 h 3982354"/>
              <a:gd name="connsiteX66" fmla="*/ 1619258 w 6389124"/>
              <a:gd name="connsiteY66" fmla="*/ 2264 h 3982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6389124" h="3982354">
                <a:moveTo>
                  <a:pt x="1698523" y="0"/>
                </a:moveTo>
                <a:lnTo>
                  <a:pt x="1782316" y="2264"/>
                </a:lnTo>
                <a:lnTo>
                  <a:pt x="1863845" y="6792"/>
                </a:lnTo>
                <a:lnTo>
                  <a:pt x="1945374" y="15846"/>
                </a:lnTo>
                <a:lnTo>
                  <a:pt x="2026903" y="29429"/>
                </a:lnTo>
                <a:lnTo>
                  <a:pt x="2106168" y="45275"/>
                </a:lnTo>
                <a:lnTo>
                  <a:pt x="2185431" y="70176"/>
                </a:lnTo>
                <a:lnTo>
                  <a:pt x="2262432" y="92813"/>
                </a:lnTo>
                <a:lnTo>
                  <a:pt x="2341696" y="124505"/>
                </a:lnTo>
                <a:lnTo>
                  <a:pt x="2418696" y="156197"/>
                </a:lnTo>
                <a:lnTo>
                  <a:pt x="2493431" y="192416"/>
                </a:lnTo>
                <a:lnTo>
                  <a:pt x="2565901" y="233163"/>
                </a:lnTo>
                <a:lnTo>
                  <a:pt x="2636106" y="278438"/>
                </a:lnTo>
                <a:lnTo>
                  <a:pt x="2706312" y="325976"/>
                </a:lnTo>
                <a:lnTo>
                  <a:pt x="2774253" y="380305"/>
                </a:lnTo>
                <a:lnTo>
                  <a:pt x="2839929" y="436898"/>
                </a:lnTo>
                <a:lnTo>
                  <a:pt x="2903340" y="495754"/>
                </a:lnTo>
                <a:lnTo>
                  <a:pt x="6389124" y="3982354"/>
                </a:lnTo>
                <a:lnTo>
                  <a:pt x="1576149" y="3982354"/>
                </a:lnTo>
                <a:lnTo>
                  <a:pt x="495968" y="2902084"/>
                </a:lnTo>
                <a:lnTo>
                  <a:pt x="437087" y="2838700"/>
                </a:lnTo>
                <a:lnTo>
                  <a:pt x="380469" y="2773052"/>
                </a:lnTo>
                <a:lnTo>
                  <a:pt x="328381" y="2705141"/>
                </a:lnTo>
                <a:lnTo>
                  <a:pt x="280822" y="2634966"/>
                </a:lnTo>
                <a:lnTo>
                  <a:pt x="235529" y="2564791"/>
                </a:lnTo>
                <a:lnTo>
                  <a:pt x="194765" y="2492352"/>
                </a:lnTo>
                <a:lnTo>
                  <a:pt x="158530" y="2415385"/>
                </a:lnTo>
                <a:lnTo>
                  <a:pt x="124559" y="2338419"/>
                </a:lnTo>
                <a:lnTo>
                  <a:pt x="95118" y="2261453"/>
                </a:lnTo>
                <a:lnTo>
                  <a:pt x="72471" y="2184486"/>
                </a:lnTo>
                <a:lnTo>
                  <a:pt x="47559" y="2102993"/>
                </a:lnTo>
                <a:lnTo>
                  <a:pt x="31706" y="2023762"/>
                </a:lnTo>
                <a:lnTo>
                  <a:pt x="18118" y="1944532"/>
                </a:lnTo>
                <a:lnTo>
                  <a:pt x="9060" y="1863039"/>
                </a:lnTo>
                <a:lnTo>
                  <a:pt x="4530" y="1779281"/>
                </a:lnTo>
                <a:lnTo>
                  <a:pt x="0" y="1697787"/>
                </a:lnTo>
                <a:lnTo>
                  <a:pt x="4530" y="1618557"/>
                </a:lnTo>
                <a:lnTo>
                  <a:pt x="9060" y="1534800"/>
                </a:lnTo>
                <a:lnTo>
                  <a:pt x="18118" y="1453306"/>
                </a:lnTo>
                <a:lnTo>
                  <a:pt x="31706" y="1374076"/>
                </a:lnTo>
                <a:lnTo>
                  <a:pt x="47559" y="1292582"/>
                </a:lnTo>
                <a:lnTo>
                  <a:pt x="72471" y="1213352"/>
                </a:lnTo>
                <a:lnTo>
                  <a:pt x="95118" y="1134122"/>
                </a:lnTo>
                <a:lnTo>
                  <a:pt x="124559" y="1059419"/>
                </a:lnTo>
                <a:lnTo>
                  <a:pt x="158530" y="980189"/>
                </a:lnTo>
                <a:lnTo>
                  <a:pt x="194765" y="905487"/>
                </a:lnTo>
                <a:lnTo>
                  <a:pt x="235529" y="833048"/>
                </a:lnTo>
                <a:lnTo>
                  <a:pt x="280822" y="762873"/>
                </a:lnTo>
                <a:lnTo>
                  <a:pt x="328381" y="692697"/>
                </a:lnTo>
                <a:lnTo>
                  <a:pt x="380469" y="624786"/>
                </a:lnTo>
                <a:lnTo>
                  <a:pt x="437087" y="559138"/>
                </a:lnTo>
                <a:lnTo>
                  <a:pt x="495968" y="495754"/>
                </a:lnTo>
                <a:lnTo>
                  <a:pt x="559380" y="436898"/>
                </a:lnTo>
                <a:lnTo>
                  <a:pt x="625056" y="380305"/>
                </a:lnTo>
                <a:lnTo>
                  <a:pt x="692998" y="325976"/>
                </a:lnTo>
                <a:lnTo>
                  <a:pt x="765468" y="278438"/>
                </a:lnTo>
                <a:lnTo>
                  <a:pt x="835674" y="233163"/>
                </a:lnTo>
                <a:lnTo>
                  <a:pt x="908144" y="192416"/>
                </a:lnTo>
                <a:lnTo>
                  <a:pt x="982879" y="156197"/>
                </a:lnTo>
                <a:lnTo>
                  <a:pt x="1057614" y="124505"/>
                </a:lnTo>
                <a:lnTo>
                  <a:pt x="1134612" y="92813"/>
                </a:lnTo>
                <a:lnTo>
                  <a:pt x="1216141" y="70176"/>
                </a:lnTo>
                <a:lnTo>
                  <a:pt x="1295407" y="45275"/>
                </a:lnTo>
                <a:lnTo>
                  <a:pt x="1374671" y="29429"/>
                </a:lnTo>
                <a:lnTo>
                  <a:pt x="1453935" y="15846"/>
                </a:lnTo>
                <a:lnTo>
                  <a:pt x="1537729" y="6792"/>
                </a:lnTo>
                <a:lnTo>
                  <a:pt x="1619258" y="2264"/>
                </a:lnTo>
                <a:close/>
              </a:path>
            </a:pathLst>
          </a:custGeom>
          <a:solidFill>
            <a:srgbClr val="04C4DE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олилиния: фигура 17">
            <a:extLst>
              <a:ext uri="{FF2B5EF4-FFF2-40B4-BE49-F238E27FC236}">
                <a16:creationId xmlns:a16="http://schemas.microsoft.com/office/drawing/2014/main" id="{C43B88D4-B902-E4A3-40AA-9316A7CBF32C}"/>
              </a:ext>
            </a:extLst>
          </p:cNvPr>
          <p:cNvSpPr/>
          <p:nvPr/>
        </p:nvSpPr>
        <p:spPr>
          <a:xfrm>
            <a:off x="7088372" y="7853478"/>
            <a:ext cx="10036981" cy="1673631"/>
          </a:xfrm>
          <a:custGeom>
            <a:avLst/>
            <a:gdLst>
              <a:gd name="connsiteX0" fmla="*/ 0 w 5278124"/>
              <a:gd name="connsiteY0" fmla="*/ 0 h 2253346"/>
              <a:gd name="connsiteX1" fmla="*/ 5278124 w 5278124"/>
              <a:gd name="connsiteY1" fmla="*/ 0 h 2253346"/>
              <a:gd name="connsiteX2" fmla="*/ 5278124 w 5278124"/>
              <a:gd name="connsiteY2" fmla="*/ 2253346 h 2253346"/>
              <a:gd name="connsiteX3" fmla="*/ 0 w 5278124"/>
              <a:gd name="connsiteY3" fmla="*/ 2253346 h 2253346"/>
              <a:gd name="connsiteX4" fmla="*/ 0 w 5278124"/>
              <a:gd name="connsiteY4" fmla="*/ 0 h 2253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8124" h="2253346">
                <a:moveTo>
                  <a:pt x="0" y="0"/>
                </a:moveTo>
                <a:lnTo>
                  <a:pt x="5278124" y="0"/>
                </a:lnTo>
                <a:lnTo>
                  <a:pt x="5278124" y="2253346"/>
                </a:lnTo>
                <a:lnTo>
                  <a:pt x="0" y="2253346"/>
                </a:lnTo>
                <a:lnTo>
                  <a:pt x="0" y="0"/>
                </a:lnTo>
                <a:close/>
              </a:path>
            </a:pathLst>
          </a:custGeom>
          <a:solidFill>
            <a:srgbClr val="04C4D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5AEA00CB-A3E5-A7F1-2B3D-6A01E48CE04B}"/>
              </a:ext>
            </a:extLst>
          </p:cNvPr>
          <p:cNvSpPr txBox="1"/>
          <p:nvPr/>
        </p:nvSpPr>
        <p:spPr>
          <a:xfrm>
            <a:off x="7598735" y="8069317"/>
            <a:ext cx="9176312" cy="1317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ct val="150000"/>
              </a:lnSpc>
            </a:pPr>
            <a:r>
              <a:rPr lang="en-US" sz="2800" b="1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TMLG Academy je pre </a:t>
            </a:r>
            <a:r>
              <a:rPr lang="en-US" sz="2800" b="1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Vás</a:t>
            </a:r>
            <a:r>
              <a:rPr lang="en-US" sz="2800" b="1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tou</a:t>
            </a:r>
            <a:r>
              <a:rPr lang="en-US" sz="2800" b="1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správnou</a:t>
            </a:r>
            <a:r>
              <a:rPr lang="en-US" sz="2800" b="1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voľbou</a:t>
            </a:r>
            <a:r>
              <a:rPr lang="en-US" sz="2800" b="1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endParaRPr lang="sk-SK" sz="2800" b="1" dirty="0">
              <a:solidFill>
                <a:schemeClr val="bg2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defTabSz="360000">
              <a:lnSpc>
                <a:spcPct val="150000"/>
              </a:lnSpc>
            </a:pPr>
            <a:r>
              <a:rPr lang="en-US" sz="2800" b="1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k </a:t>
            </a:r>
            <a:r>
              <a:rPr lang="en-US" sz="2800" b="1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dosiahnutiu</a:t>
            </a:r>
            <a:r>
              <a:rPr lang="en-US" sz="2800" b="1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vašich</a:t>
            </a:r>
            <a:r>
              <a:rPr lang="en-US" sz="2800" b="1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profesionálnych</a:t>
            </a:r>
            <a:r>
              <a:rPr lang="en-US" sz="2800" b="1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cieľov</a:t>
            </a:r>
            <a:r>
              <a:rPr lang="en-US" sz="2800" b="1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  <a:endParaRPr lang="ru-RU" sz="2800" spc="-150" dirty="0">
              <a:solidFill>
                <a:schemeClr val="bg2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009204E1-8B8D-2511-F91C-4E293D0D67B8}"/>
              </a:ext>
            </a:extLst>
          </p:cNvPr>
          <p:cNvSpPr txBox="1"/>
          <p:nvPr/>
        </p:nvSpPr>
        <p:spPr>
          <a:xfrm>
            <a:off x="9250128" y="691322"/>
            <a:ext cx="79249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7000" dirty="0"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Kurz</a:t>
            </a:r>
            <a:r>
              <a:rPr lang="sk-SK" sz="7000" dirty="0">
                <a:solidFill>
                  <a:schemeClr val="bg2"/>
                </a:solidFill>
                <a:highlight>
                  <a:srgbClr val="04C4DE"/>
                </a:highlight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 </a:t>
            </a:r>
          </a:p>
          <a:p>
            <a:r>
              <a:rPr lang="sk-SK" sz="7000" dirty="0">
                <a:solidFill>
                  <a:schemeClr val="bg2"/>
                </a:solidFill>
                <a:highlight>
                  <a:srgbClr val="04C4DE"/>
                </a:highlight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cudzieho jazyka</a:t>
            </a:r>
            <a:endParaRPr lang="ru-RU" sz="7000" dirty="0">
              <a:solidFill>
                <a:schemeClr val="bg2"/>
              </a:solidFill>
              <a:highlight>
                <a:srgbClr val="04C4DE"/>
              </a:highlight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grpSp>
        <p:nvGrpSpPr>
          <p:cNvPr id="11" name="Группа 2">
            <a:extLst>
              <a:ext uri="{FF2B5EF4-FFF2-40B4-BE49-F238E27FC236}">
                <a16:creationId xmlns:a16="http://schemas.microsoft.com/office/drawing/2014/main" id="{D65AD708-9E33-247F-0872-1EA004A9B696}"/>
              </a:ext>
            </a:extLst>
          </p:cNvPr>
          <p:cNvGrpSpPr/>
          <p:nvPr/>
        </p:nvGrpSpPr>
        <p:grpSpPr>
          <a:xfrm>
            <a:off x="9250129" y="3624404"/>
            <a:ext cx="7723393" cy="2376126"/>
            <a:chOff x="12810692" y="4214009"/>
            <a:chExt cx="6007872" cy="2376126"/>
          </a:xfrm>
        </p:grpSpPr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18B4DF42-A594-61A9-F7D2-06C24028439D}"/>
                </a:ext>
              </a:extLst>
            </p:cNvPr>
            <p:cNvSpPr txBox="1"/>
            <p:nvPr/>
          </p:nvSpPr>
          <p:spPr>
            <a:xfrm>
              <a:off x="12810692" y="5712972"/>
              <a:ext cx="4969971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0000">
                <a:lnSpc>
                  <a:spcPct val="150000"/>
                </a:lnSpc>
              </a:pP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Absolvent 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bude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schopný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efektívne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komunikovať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vo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zvolenom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jazyku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, 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čo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zahŕňa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konverzáciu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, 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písanie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, 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počúvanie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a </a:t>
              </a:r>
              <a:r>
                <a:rPr lang="en-US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čítanie</a:t>
              </a:r>
              <a:r>
                <a:rPr lang="en-US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.</a:t>
              </a:r>
              <a:endParaRPr lang="sk-SK" sz="1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20" name="TextBox 9">
              <a:extLst>
                <a:ext uri="{FF2B5EF4-FFF2-40B4-BE49-F238E27FC236}">
                  <a16:creationId xmlns:a16="http://schemas.microsoft.com/office/drawing/2014/main" id="{E3BA85A0-7BE2-518C-2E3C-EA925A06822F}"/>
                </a:ext>
              </a:extLst>
            </p:cNvPr>
            <p:cNvSpPr txBox="1"/>
            <p:nvPr/>
          </p:nvSpPr>
          <p:spPr>
            <a:xfrm>
              <a:off x="12810692" y="4214009"/>
              <a:ext cx="6007872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Absolvent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získa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komplexné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znalosti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a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plynulé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ovládanie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zvoleného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jazyka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,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vrátane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gramatiky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,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slovnej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zásoby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a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idiomatiky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.</a:t>
              </a:r>
              <a:endParaRPr lang="ru-RU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507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9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40000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19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9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9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4" grpId="0" animBg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9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1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9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9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4" grpId="0" animBg="1"/>
          <p:bldP spid="7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CA98F5-977F-D5D8-88F2-1D0D10CC0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олилиния 17">
            <a:extLst>
              <a:ext uri="{FF2B5EF4-FFF2-40B4-BE49-F238E27FC236}">
                <a16:creationId xmlns:a16="http://schemas.microsoft.com/office/drawing/2014/main" id="{A4C9C11C-A631-B6DE-C8E7-C7D3DC662EB7}"/>
              </a:ext>
            </a:extLst>
          </p:cNvPr>
          <p:cNvSpPr/>
          <p:nvPr/>
        </p:nvSpPr>
        <p:spPr>
          <a:xfrm>
            <a:off x="-1" y="1219200"/>
            <a:ext cx="17224513" cy="7850188"/>
          </a:xfrm>
          <a:custGeom>
            <a:avLst/>
            <a:gdLst>
              <a:gd name="connsiteX0" fmla="*/ 0 w 16814188"/>
              <a:gd name="connsiteY0" fmla="*/ 0 h 7850188"/>
              <a:gd name="connsiteX1" fmla="*/ 12889095 w 16814188"/>
              <a:gd name="connsiteY1" fmla="*/ 0 h 7850188"/>
              <a:gd name="connsiteX2" fmla="*/ 16814188 w 16814188"/>
              <a:gd name="connsiteY2" fmla="*/ 3925095 h 7850188"/>
              <a:gd name="connsiteX3" fmla="*/ 12889095 w 16814188"/>
              <a:gd name="connsiteY3" fmla="*/ 7850188 h 7850188"/>
              <a:gd name="connsiteX4" fmla="*/ 0 w 16814188"/>
              <a:gd name="connsiteY4" fmla="*/ 7850188 h 7850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14188" h="7850188">
                <a:moveTo>
                  <a:pt x="0" y="0"/>
                </a:moveTo>
                <a:lnTo>
                  <a:pt x="12889095" y="0"/>
                </a:lnTo>
                <a:cubicBezTo>
                  <a:pt x="15056863" y="0"/>
                  <a:pt x="16814188" y="1757324"/>
                  <a:pt x="16814188" y="3925095"/>
                </a:cubicBezTo>
                <a:cubicBezTo>
                  <a:pt x="16814188" y="6092864"/>
                  <a:pt x="15056863" y="7850188"/>
                  <a:pt x="12889095" y="7850188"/>
                </a:cubicBezTo>
                <a:lnTo>
                  <a:pt x="0" y="7850188"/>
                </a:lnTo>
                <a:close/>
              </a:path>
            </a:pathLst>
          </a:custGeom>
          <a:solidFill>
            <a:srgbClr val="09447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FF3DB0-E4B7-564E-04C4-C13D5298E31C}"/>
              </a:ext>
            </a:extLst>
          </p:cNvPr>
          <p:cNvSpPr txBox="1"/>
          <p:nvPr/>
        </p:nvSpPr>
        <p:spPr>
          <a:xfrm>
            <a:off x="881788" y="4334415"/>
            <a:ext cx="4893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  <a:latin typeface="Montserrat ExtraLight" panose="00000300000000000000" pitchFamily="50" charset="0"/>
                <a:ea typeface="Roboto Light" panose="02000000000000000000" pitchFamily="2" charset="0"/>
                <a:cs typeface="Open Sans Light" panose="020B0306030504020204" pitchFamily="34" charset="0"/>
              </a:rPr>
              <a:t>TMLG Schweiz GmbH</a:t>
            </a:r>
            <a:endParaRPr lang="ru-RU" sz="2000" b="1" dirty="0">
              <a:solidFill>
                <a:schemeClr val="bg2"/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522F7B-6A90-2235-CCBC-B1EADE922A10}"/>
              </a:ext>
            </a:extLst>
          </p:cNvPr>
          <p:cNvSpPr txBox="1"/>
          <p:nvPr/>
        </p:nvSpPr>
        <p:spPr>
          <a:xfrm>
            <a:off x="881788" y="4979626"/>
            <a:ext cx="8734244" cy="2813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ct val="150000"/>
              </a:lnSpc>
            </a:pPr>
            <a:r>
              <a:rPr lang="sk-SK" sz="2000" b="1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Švajčiarska pracovná zmluva - Váš kľúč k lepším podmienkam!</a:t>
            </a:r>
          </a:p>
          <a:p>
            <a:pPr defTabSz="360000">
              <a:lnSpc>
                <a:spcPct val="150000"/>
              </a:lnSpc>
            </a:pPr>
            <a:endParaRPr lang="sk-SK" sz="2000" dirty="0">
              <a:solidFill>
                <a:schemeClr val="bg2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defTabSz="360000">
              <a:lnSpc>
                <a:spcPct val="150000"/>
              </a:lnSpc>
            </a:pPr>
            <a:r>
              <a:rPr lang="sk-SK" sz="2000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TMLG </a:t>
            </a:r>
            <a:r>
              <a:rPr lang="sk-SK" sz="2000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Schweiz</a:t>
            </a:r>
            <a:r>
              <a:rPr lang="sk-SK" sz="2000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sk-SK" sz="2000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GmbH</a:t>
            </a:r>
            <a:r>
              <a:rPr lang="sk-SK" sz="2000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ponúka jedinečnú príležitosť pre našich zamestnancov pracovať na lodiach pod švajčiarskou pracovnou zmluvou. Tento benefit vám poskytuje všetky výhody, ktoré švajčiarska legislatíva ponúka.</a:t>
            </a:r>
            <a:endParaRPr lang="ru-RU" sz="2000" b="1" dirty="0">
              <a:solidFill>
                <a:schemeClr val="bg2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7" name="Zástupný objekt pre obrázok 16">
            <a:extLst>
              <a:ext uri="{FF2B5EF4-FFF2-40B4-BE49-F238E27FC236}">
                <a16:creationId xmlns:a16="http://schemas.microsoft.com/office/drawing/2014/main" id="{CF05AC05-53E8-D61E-C376-BCF8C2F9B8E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2" b="12"/>
          <a:stretch>
            <a:fillRect/>
          </a:stretch>
        </p:blipFill>
        <p:spPr>
          <a:xfrm>
            <a:off x="10245725" y="1792288"/>
            <a:ext cx="6705600" cy="6704012"/>
          </a:xfrm>
        </p:spPr>
      </p:pic>
      <p:sp>
        <p:nvSpPr>
          <p:cNvPr id="32" name="Полилиния 31">
            <a:extLst>
              <a:ext uri="{FF2B5EF4-FFF2-40B4-BE49-F238E27FC236}">
                <a16:creationId xmlns:a16="http://schemas.microsoft.com/office/drawing/2014/main" id="{474A35CF-B7EB-996B-BB35-43B897F26288}"/>
              </a:ext>
            </a:extLst>
          </p:cNvPr>
          <p:cNvSpPr/>
          <p:nvPr/>
        </p:nvSpPr>
        <p:spPr>
          <a:xfrm>
            <a:off x="16411257" y="0"/>
            <a:ext cx="4238682" cy="10288587"/>
          </a:xfrm>
          <a:custGeom>
            <a:avLst/>
            <a:gdLst>
              <a:gd name="connsiteX0" fmla="*/ 2413539 w 4238682"/>
              <a:gd name="connsiteY0" fmla="*/ 0 h 10288587"/>
              <a:gd name="connsiteX1" fmla="*/ 4238682 w 4238682"/>
              <a:gd name="connsiteY1" fmla="*/ 0 h 10288587"/>
              <a:gd name="connsiteX2" fmla="*/ 4238682 w 4238682"/>
              <a:gd name="connsiteY2" fmla="*/ 10288587 h 10288587"/>
              <a:gd name="connsiteX3" fmla="*/ 2413535 w 4238682"/>
              <a:gd name="connsiteY3" fmla="*/ 10288587 h 10288587"/>
              <a:gd name="connsiteX4" fmla="*/ 2074715 w 4238682"/>
              <a:gd name="connsiteY4" fmla="*/ 9987945 h 10288587"/>
              <a:gd name="connsiteX5" fmla="*/ 0 w 4238682"/>
              <a:gd name="connsiteY5" fmla="*/ 5144297 h 10288587"/>
              <a:gd name="connsiteX6" fmla="*/ 2074715 w 4238682"/>
              <a:gd name="connsiteY6" fmla="*/ 300646 h 1028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8682" h="10288587">
                <a:moveTo>
                  <a:pt x="2413539" y="0"/>
                </a:moveTo>
                <a:lnTo>
                  <a:pt x="4238682" y="0"/>
                </a:lnTo>
                <a:lnTo>
                  <a:pt x="4238682" y="10288587"/>
                </a:lnTo>
                <a:lnTo>
                  <a:pt x="2413535" y="10288587"/>
                </a:lnTo>
                <a:lnTo>
                  <a:pt x="2074715" y="9987945"/>
                </a:lnTo>
                <a:cubicBezTo>
                  <a:pt x="796495" y="8769273"/>
                  <a:pt x="0" y="7049800"/>
                  <a:pt x="0" y="5144297"/>
                </a:cubicBezTo>
                <a:cubicBezTo>
                  <a:pt x="0" y="3238792"/>
                  <a:pt x="796495" y="1519318"/>
                  <a:pt x="2074715" y="300646"/>
                </a:cubicBezTo>
                <a:close/>
              </a:path>
            </a:pathLst>
          </a:custGeom>
          <a:solidFill>
            <a:schemeClr val="bg2">
              <a:lumMod val="95000"/>
              <a:alpha val="6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B5447183-6328-3D56-4FD3-BE3807B99C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079" y="2721032"/>
            <a:ext cx="491490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72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9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repeatCount="indefinite" accel="50000" decel="50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20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 p14:presetBounceEnd="4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repeatCount="indefinite" accel="50000" decel="50000" autoRev="1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2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9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8" grpId="1" animBg="1"/>
          <p:bldP spid="13" grpId="0"/>
          <p:bldP spid="32" grpId="0" animBg="1"/>
          <p:bldP spid="3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9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repeatCount="indefinite" accel="50000" decel="50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20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repeatCount="indefinite" accel="50000" decel="50000" autoRev="1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2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9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8" grpId="1" animBg="1"/>
          <p:bldP spid="13" grpId="0"/>
          <p:bldP spid="32" grpId="0" animBg="1"/>
          <p:bldP spid="32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jekt pre obrázok 5" descr="Obrázok, na ktorom je exteriér, oblak, voda, nebo&#10;&#10;Automaticky generovaný popis">
            <a:extLst>
              <a:ext uri="{FF2B5EF4-FFF2-40B4-BE49-F238E27FC236}">
                <a16:creationId xmlns:a16="http://schemas.microsoft.com/office/drawing/2014/main" id="{C84E7A51-D7B8-F55B-384D-8A45B3301C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42" b="33942"/>
          <a:stretch>
            <a:fillRect/>
          </a:stretch>
        </p:blipFill>
        <p:spPr/>
      </p:pic>
      <p:sp>
        <p:nvSpPr>
          <p:cNvPr id="16" name="Полилиния 15"/>
          <p:cNvSpPr/>
          <p:nvPr/>
        </p:nvSpPr>
        <p:spPr>
          <a:xfrm rot="10800000">
            <a:off x="778774" y="778772"/>
            <a:ext cx="16730455" cy="8731045"/>
          </a:xfrm>
          <a:custGeom>
            <a:avLst/>
            <a:gdLst>
              <a:gd name="connsiteX0" fmla="*/ 386350 w 16730455"/>
              <a:gd name="connsiteY0" fmla="*/ 386351 h 8731045"/>
              <a:gd name="connsiteX1" fmla="*/ 386350 w 16730455"/>
              <a:gd name="connsiteY1" fmla="*/ 8344695 h 8731045"/>
              <a:gd name="connsiteX2" fmla="*/ 16344107 w 16730455"/>
              <a:gd name="connsiteY2" fmla="*/ 8344695 h 8731045"/>
              <a:gd name="connsiteX3" fmla="*/ 16344107 w 16730455"/>
              <a:gd name="connsiteY3" fmla="*/ 386351 h 8731045"/>
              <a:gd name="connsiteX4" fmla="*/ 0 w 16730455"/>
              <a:gd name="connsiteY4" fmla="*/ 0 h 8731045"/>
              <a:gd name="connsiteX5" fmla="*/ 16730455 w 16730455"/>
              <a:gd name="connsiteY5" fmla="*/ 0 h 8731045"/>
              <a:gd name="connsiteX6" fmla="*/ 16730455 w 16730455"/>
              <a:gd name="connsiteY6" fmla="*/ 8731045 h 8731045"/>
              <a:gd name="connsiteX7" fmla="*/ 0 w 16730455"/>
              <a:gd name="connsiteY7" fmla="*/ 8731045 h 873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730455" h="8731045">
                <a:moveTo>
                  <a:pt x="386350" y="386351"/>
                </a:moveTo>
                <a:lnTo>
                  <a:pt x="386350" y="8344695"/>
                </a:lnTo>
                <a:lnTo>
                  <a:pt x="16344107" y="8344695"/>
                </a:lnTo>
                <a:lnTo>
                  <a:pt x="16344107" y="386351"/>
                </a:lnTo>
                <a:close/>
                <a:moveTo>
                  <a:pt x="0" y="0"/>
                </a:moveTo>
                <a:lnTo>
                  <a:pt x="16730455" y="0"/>
                </a:lnTo>
                <a:lnTo>
                  <a:pt x="16730455" y="8731045"/>
                </a:lnTo>
                <a:lnTo>
                  <a:pt x="0" y="8731045"/>
                </a:lnTo>
                <a:close/>
              </a:path>
            </a:pathLst>
          </a:custGeom>
          <a:solidFill>
            <a:srgbClr val="1E66A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" name="Группа 2"/>
          <p:cNvGrpSpPr/>
          <p:nvPr/>
        </p:nvGrpSpPr>
        <p:grpSpPr>
          <a:xfrm>
            <a:off x="3080301" y="2385416"/>
            <a:ext cx="11391902" cy="1820718"/>
            <a:chOff x="3448049" y="5440512"/>
            <a:chExt cx="11391902" cy="1820718"/>
          </a:xfrm>
        </p:grpSpPr>
        <p:sp>
          <p:nvSpPr>
            <p:cNvPr id="19" name="TextBox 18"/>
            <p:cNvSpPr txBox="1"/>
            <p:nvPr/>
          </p:nvSpPr>
          <p:spPr>
            <a:xfrm>
              <a:off x="3448049" y="5440512"/>
              <a:ext cx="1139190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7000" dirty="0">
                  <a:solidFill>
                    <a:schemeClr val="bg2"/>
                  </a:solidFill>
                  <a:latin typeface="Montserrat ExtraBold" panose="00000900000000000000" pitchFamily="50" charset="0"/>
                  <a:ea typeface="Roboto Black" panose="02000000000000000000" pitchFamily="2" charset="0"/>
                  <a:cs typeface="Open Sans Light" panose="020B0306030504020204" pitchFamily="34" charset="0"/>
                </a:rPr>
                <a:t>Lodná spoločnosť</a:t>
              </a:r>
              <a:endParaRPr lang="ru-RU" sz="7000" dirty="0">
                <a:solidFill>
                  <a:schemeClr val="bg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030450" y="6614899"/>
              <a:ext cx="42271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3600" b="1" dirty="0">
                  <a:solidFill>
                    <a:schemeClr val="bg2"/>
                  </a:solidFill>
                  <a:latin typeface="Montserrat Medium" panose="00000600000000000000" pitchFamily="50" charset="-18"/>
                  <a:ea typeface="Roboto Light" panose="02000000000000000000" pitchFamily="2" charset="0"/>
                  <a:cs typeface="Open Sans Light" panose="020B0306030504020204" pitchFamily="34" charset="0"/>
                </a:rPr>
                <a:t>TMLG GROUP</a:t>
              </a:r>
              <a:endParaRPr lang="ru-RU" sz="3600" b="1" dirty="0">
                <a:solidFill>
                  <a:schemeClr val="bg2"/>
                </a:solidFill>
                <a:latin typeface="Montserrat Medium" panose="00000600000000000000" pitchFamily="50" charset="-18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630296" y="6010446"/>
            <a:ext cx="5032406" cy="2813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0000">
              <a:lnSpc>
                <a:spcPct val="150000"/>
              </a:lnSpc>
            </a:pP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Špecializujeme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sa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na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nalodovanie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kvalifikovaných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lodníkov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na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riečne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nákladné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a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výletné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lode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pričom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kladieme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dôraz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na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efektívnosť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a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spokojnosť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našich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sk-SK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zamestnancov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  <a:endParaRPr lang="sk-SK" sz="2000" dirty="0">
              <a:solidFill>
                <a:schemeClr val="bg1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 defTabSz="360000">
              <a:lnSpc>
                <a:spcPct val="150000"/>
              </a:lnSpc>
            </a:pPr>
            <a:r>
              <a:rPr lang="sk-SK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www.tmlg.eu</a:t>
            </a:r>
            <a:endParaRPr lang="ru-RU" sz="2000" b="1" dirty="0">
              <a:solidFill>
                <a:schemeClr val="bg1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TextBox 20">
            <a:extLst>
              <a:ext uri="{FF2B5EF4-FFF2-40B4-BE49-F238E27FC236}">
                <a16:creationId xmlns:a16="http://schemas.microsoft.com/office/drawing/2014/main" id="{8CCDB98F-1D95-CC08-3504-1ABA70DC4427}"/>
              </a:ext>
            </a:extLst>
          </p:cNvPr>
          <p:cNvSpPr txBox="1"/>
          <p:nvPr/>
        </p:nvSpPr>
        <p:spPr>
          <a:xfrm>
            <a:off x="1618588" y="5300450"/>
            <a:ext cx="5032406" cy="670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0000">
              <a:lnSpc>
                <a:spcPct val="150000"/>
              </a:lnSpc>
            </a:pPr>
            <a:r>
              <a:rPr lang="en-US" sz="2800" b="1" dirty="0">
                <a:solidFill>
                  <a:schemeClr val="bg2"/>
                </a:solidFill>
                <a:highlight>
                  <a:srgbClr val="1E66A4"/>
                </a:highlight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TMLG EU</a:t>
            </a:r>
            <a:endParaRPr lang="ru-RU" sz="2800" b="1" spc="-150" dirty="0">
              <a:solidFill>
                <a:schemeClr val="bg2"/>
              </a:solidFill>
              <a:highlight>
                <a:srgbClr val="1E66A4"/>
              </a:highlight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TextBox 20">
            <a:extLst>
              <a:ext uri="{FF2B5EF4-FFF2-40B4-BE49-F238E27FC236}">
                <a16:creationId xmlns:a16="http://schemas.microsoft.com/office/drawing/2014/main" id="{64CF3080-382D-7703-3C8B-15EA34CC274F}"/>
              </a:ext>
            </a:extLst>
          </p:cNvPr>
          <p:cNvSpPr txBox="1"/>
          <p:nvPr/>
        </p:nvSpPr>
        <p:spPr>
          <a:xfrm>
            <a:off x="6662702" y="6025273"/>
            <a:ext cx="5032406" cy="2813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0000">
              <a:lnSpc>
                <a:spcPct val="150000"/>
              </a:lnSpc>
            </a:pPr>
            <a:r>
              <a:rPr lang="sk-SK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M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oderné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výcvikové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stredisko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pre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lodníkov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a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kapitánov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kde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ponúkame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praktické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vzdelávanie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a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príležitosti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na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rýchly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kariérny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rast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  <a:endParaRPr lang="sk-SK" sz="2000" dirty="0">
              <a:solidFill>
                <a:schemeClr val="bg1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 defTabSz="360000">
              <a:lnSpc>
                <a:spcPct val="150000"/>
              </a:lnSpc>
            </a:pPr>
            <a:endParaRPr lang="sk-SK" sz="2000" spc="-150" dirty="0">
              <a:solidFill>
                <a:schemeClr val="bg1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 defTabSz="360000">
              <a:lnSpc>
                <a:spcPct val="150000"/>
              </a:lnSpc>
            </a:pPr>
            <a:r>
              <a:rPr lang="sk-SK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www.tmlgacademy.eu</a:t>
            </a:r>
            <a:endParaRPr lang="ru-RU" sz="2000" dirty="0">
              <a:solidFill>
                <a:schemeClr val="bg1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TextBox 20">
            <a:extLst>
              <a:ext uri="{FF2B5EF4-FFF2-40B4-BE49-F238E27FC236}">
                <a16:creationId xmlns:a16="http://schemas.microsoft.com/office/drawing/2014/main" id="{70863F04-CF6D-06EA-27B2-EC8163DA4B25}"/>
              </a:ext>
            </a:extLst>
          </p:cNvPr>
          <p:cNvSpPr txBox="1"/>
          <p:nvPr/>
        </p:nvSpPr>
        <p:spPr>
          <a:xfrm>
            <a:off x="6650994" y="5315277"/>
            <a:ext cx="5032406" cy="753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0000">
              <a:lnSpc>
                <a:spcPct val="150000"/>
              </a:lnSpc>
            </a:pPr>
            <a:r>
              <a:rPr lang="en-US" sz="3200" b="1" dirty="0">
                <a:solidFill>
                  <a:schemeClr val="bg2"/>
                </a:solidFill>
                <a:highlight>
                  <a:srgbClr val="04C4DE"/>
                </a:highlight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TMLG Academy</a:t>
            </a:r>
            <a:endParaRPr lang="ru-RU" sz="3200" b="1" spc="-150" dirty="0">
              <a:solidFill>
                <a:schemeClr val="bg2"/>
              </a:solidFill>
              <a:highlight>
                <a:srgbClr val="04C4DE"/>
              </a:highlight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F3BA82F1-6268-7E96-BE17-2DC5F908C4AA}"/>
              </a:ext>
            </a:extLst>
          </p:cNvPr>
          <p:cNvSpPr txBox="1"/>
          <p:nvPr/>
        </p:nvSpPr>
        <p:spPr>
          <a:xfrm>
            <a:off x="11695108" y="6010446"/>
            <a:ext cx="5032406" cy="2813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0000">
              <a:lnSpc>
                <a:spcPct val="150000"/>
              </a:lnSpc>
            </a:pPr>
            <a:r>
              <a:rPr lang="sk-SK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A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traktívne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pracovné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zmluvy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a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množstvo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benefitov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pre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našich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zamestnancov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čo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zabezpečuje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stabilitu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a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podporu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v ich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kariére</a:t>
            </a:r>
            <a:endParaRPr lang="sk-SK" sz="2000" dirty="0">
              <a:solidFill>
                <a:schemeClr val="bg1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 defTabSz="360000">
              <a:lnSpc>
                <a:spcPct val="150000"/>
              </a:lnSpc>
            </a:pPr>
            <a:endParaRPr lang="sk-SK" sz="2000" b="1" dirty="0">
              <a:solidFill>
                <a:schemeClr val="bg1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 defTabSz="360000">
              <a:lnSpc>
                <a:spcPct val="150000"/>
              </a:lnSpc>
            </a:pPr>
            <a:r>
              <a:rPr lang="sk-SK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www.tmlg.ch</a:t>
            </a:r>
            <a:endParaRPr lang="ru-RU" sz="2000" dirty="0">
              <a:solidFill>
                <a:schemeClr val="bg1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" name="TextBox 20">
            <a:extLst>
              <a:ext uri="{FF2B5EF4-FFF2-40B4-BE49-F238E27FC236}">
                <a16:creationId xmlns:a16="http://schemas.microsoft.com/office/drawing/2014/main" id="{BE4162C0-CA49-DB2E-367C-C4D575804C2A}"/>
              </a:ext>
            </a:extLst>
          </p:cNvPr>
          <p:cNvSpPr txBox="1"/>
          <p:nvPr/>
        </p:nvSpPr>
        <p:spPr>
          <a:xfrm>
            <a:off x="11683400" y="5300450"/>
            <a:ext cx="5032406" cy="670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0000">
              <a:lnSpc>
                <a:spcPct val="150000"/>
              </a:lnSpc>
            </a:pPr>
            <a:r>
              <a:rPr lang="en-US" sz="2800" b="1" dirty="0">
                <a:solidFill>
                  <a:schemeClr val="bg2"/>
                </a:solidFill>
                <a:highlight>
                  <a:srgbClr val="094474"/>
                </a:highlight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TMLG CH</a:t>
            </a:r>
            <a:r>
              <a:rPr lang="sk-SK" sz="2800" b="1" dirty="0">
                <a:solidFill>
                  <a:schemeClr val="bg2"/>
                </a:solidFill>
                <a:highlight>
                  <a:srgbClr val="094474"/>
                </a:highlight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sk-SK" sz="2800" b="1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sk-SK" sz="2800" b="1" dirty="0">
                <a:solidFill>
                  <a:schemeClr val="bg2"/>
                </a:solidFill>
                <a:highlight>
                  <a:srgbClr val="FF0000"/>
                </a:highlight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TMLG DE</a:t>
            </a:r>
            <a:endParaRPr lang="ru-RU" sz="2800" b="1" spc="-150" dirty="0">
              <a:solidFill>
                <a:schemeClr val="bg2"/>
              </a:solidFill>
              <a:highlight>
                <a:srgbClr val="FF0000"/>
              </a:highlight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00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1" presetClass="entr" presetSubtype="1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" dur="9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9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9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9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9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9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9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21" grpId="0"/>
          <p:bldP spid="4" grpId="0"/>
          <p:bldP spid="5" grpId="0"/>
          <p:bldP spid="7" grpId="0"/>
          <p:bldP spid="8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1" presetClass="entr" presetSubtype="1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" dur="9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9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9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9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9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9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9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21" grpId="0"/>
          <p:bldP spid="4" grpId="0"/>
          <p:bldP spid="5" grpId="0"/>
          <p:bldP spid="7" grpId="0"/>
          <p:bldP spid="8" grpId="0"/>
          <p:bldP spid="9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jekt pre obrázok 6" descr="Obrázok, na ktorom je text, kancelárske potreby, osoba, počítač&#10;&#10;Automaticky generovaný popis">
            <a:extLst>
              <a:ext uri="{FF2B5EF4-FFF2-40B4-BE49-F238E27FC236}">
                <a16:creationId xmlns:a16="http://schemas.microsoft.com/office/drawing/2014/main" id="{EC3EFC64-5E84-CF1C-E98B-63AF834E2B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5" r="15125"/>
          <a:stretch>
            <a:fillRect/>
          </a:stretch>
        </p:blipFill>
        <p:spPr/>
      </p:pic>
      <p:sp>
        <p:nvSpPr>
          <p:cNvPr id="11" name="AutoShape 3"/>
          <p:cNvSpPr>
            <a:spLocks noChangeAspect="1" noChangeArrowheads="1" noTextEdit="1"/>
          </p:cNvSpPr>
          <p:nvPr/>
        </p:nvSpPr>
        <p:spPr bwMode="auto">
          <a:xfrm>
            <a:off x="13213274" y="2489200"/>
            <a:ext cx="519271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11707943" y="889915"/>
            <a:ext cx="6698045" cy="1497552"/>
            <a:chOff x="11707943" y="889915"/>
            <a:chExt cx="6698045" cy="1497552"/>
          </a:xfrm>
        </p:grpSpPr>
        <p:sp>
          <p:nvSpPr>
            <p:cNvPr id="12" name="TextBox 11"/>
            <p:cNvSpPr txBox="1"/>
            <p:nvPr/>
          </p:nvSpPr>
          <p:spPr>
            <a:xfrm>
              <a:off x="11707944" y="889915"/>
              <a:ext cx="669804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7000" dirty="0">
                  <a:solidFill>
                    <a:schemeClr val="bg1"/>
                  </a:solidFill>
                  <a:latin typeface="Montserrat ExtraBold" panose="00000900000000000000" pitchFamily="50" charset="0"/>
                  <a:ea typeface="Roboto Black" panose="02000000000000000000" pitchFamily="2" charset="0"/>
                  <a:cs typeface="Open Sans Light" panose="020B0306030504020204" pitchFamily="34" charset="0"/>
                </a:rPr>
                <a:t>Výhody</a:t>
              </a:r>
              <a:endParaRPr lang="ru-RU" sz="7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1707943" y="2064302"/>
              <a:ext cx="42271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500" b="1" dirty="0">
                  <a:latin typeface="Montserrat ExtraLight" panose="00000300000000000000" pitchFamily="50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Prečo je to pre vás výhodné?</a:t>
              </a:r>
              <a:endParaRPr lang="ru-RU" sz="1500" b="1" dirty="0"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11656926" y="3229644"/>
            <a:ext cx="5783427" cy="2780214"/>
            <a:chOff x="11831133" y="3506147"/>
            <a:chExt cx="6284066" cy="2780214"/>
          </a:xfrm>
        </p:grpSpPr>
        <p:sp>
          <p:nvSpPr>
            <p:cNvPr id="14" name="Freeform: Shape 5"/>
            <p:cNvSpPr/>
            <p:nvPr/>
          </p:nvSpPr>
          <p:spPr>
            <a:xfrm>
              <a:off x="11831133" y="3595795"/>
              <a:ext cx="274940" cy="262217"/>
            </a:xfrm>
            <a:custGeom>
              <a:avLst/>
              <a:gdLst/>
              <a:ahLst/>
              <a:cxnLst/>
              <a:rect l="l" t="t" r="r" b="b"/>
              <a:pathLst>
                <a:path w="212255" h="202432">
                  <a:moveTo>
                    <a:pt x="106128" y="0"/>
                  </a:moveTo>
                  <a:cubicBezTo>
                    <a:pt x="107600" y="66"/>
                    <a:pt x="108865" y="635"/>
                    <a:pt x="109922" y="1705"/>
                  </a:cubicBezTo>
                  <a:cubicBezTo>
                    <a:pt x="110980" y="2776"/>
                    <a:pt x="111799" y="3951"/>
                    <a:pt x="112378" y="5229"/>
                  </a:cubicBezTo>
                  <a:lnTo>
                    <a:pt x="141078" y="63267"/>
                  </a:lnTo>
                  <a:lnTo>
                    <a:pt x="205112" y="72579"/>
                  </a:lnTo>
                  <a:cubicBezTo>
                    <a:pt x="206749" y="72808"/>
                    <a:pt x="208322" y="73371"/>
                    <a:pt x="209832" y="74269"/>
                  </a:cubicBezTo>
                  <a:cubicBezTo>
                    <a:pt x="211341" y="75167"/>
                    <a:pt x="212149" y="76560"/>
                    <a:pt x="212255" y="78447"/>
                  </a:cubicBezTo>
                  <a:cubicBezTo>
                    <a:pt x="212221" y="79603"/>
                    <a:pt x="211875" y="80703"/>
                    <a:pt x="211219" y="81747"/>
                  </a:cubicBezTo>
                  <a:cubicBezTo>
                    <a:pt x="210562" y="82792"/>
                    <a:pt x="209802" y="83732"/>
                    <a:pt x="208939" y="84569"/>
                  </a:cubicBezTo>
                  <a:lnTo>
                    <a:pt x="162635" y="129725"/>
                  </a:lnTo>
                  <a:lnTo>
                    <a:pt x="173605" y="193503"/>
                  </a:lnTo>
                  <a:cubicBezTo>
                    <a:pt x="173666" y="193944"/>
                    <a:pt x="173704" y="194370"/>
                    <a:pt x="173717" y="194779"/>
                  </a:cubicBezTo>
                  <a:cubicBezTo>
                    <a:pt x="173730" y="195188"/>
                    <a:pt x="173736" y="195613"/>
                    <a:pt x="173733" y="196054"/>
                  </a:cubicBezTo>
                  <a:cubicBezTo>
                    <a:pt x="173746" y="197771"/>
                    <a:pt x="173337" y="199249"/>
                    <a:pt x="172505" y="200487"/>
                  </a:cubicBezTo>
                  <a:cubicBezTo>
                    <a:pt x="171673" y="201725"/>
                    <a:pt x="170339" y="202374"/>
                    <a:pt x="168503" y="202432"/>
                  </a:cubicBezTo>
                  <a:cubicBezTo>
                    <a:pt x="167605" y="202424"/>
                    <a:pt x="166723" y="202281"/>
                    <a:pt x="165856" y="202002"/>
                  </a:cubicBezTo>
                  <a:cubicBezTo>
                    <a:pt x="164990" y="201723"/>
                    <a:pt x="164171" y="201356"/>
                    <a:pt x="163401" y="200902"/>
                  </a:cubicBezTo>
                  <a:lnTo>
                    <a:pt x="106128" y="170798"/>
                  </a:lnTo>
                  <a:lnTo>
                    <a:pt x="48854" y="200902"/>
                  </a:lnTo>
                  <a:cubicBezTo>
                    <a:pt x="48028" y="201356"/>
                    <a:pt x="47193" y="201723"/>
                    <a:pt x="46351" y="202002"/>
                  </a:cubicBezTo>
                  <a:cubicBezTo>
                    <a:pt x="45509" y="202281"/>
                    <a:pt x="44642" y="202424"/>
                    <a:pt x="43752" y="202432"/>
                  </a:cubicBezTo>
                  <a:cubicBezTo>
                    <a:pt x="41910" y="202374"/>
                    <a:pt x="40555" y="201725"/>
                    <a:pt x="39686" y="200487"/>
                  </a:cubicBezTo>
                  <a:cubicBezTo>
                    <a:pt x="38817" y="199249"/>
                    <a:pt x="38387" y="197771"/>
                    <a:pt x="38395" y="196054"/>
                  </a:cubicBezTo>
                  <a:cubicBezTo>
                    <a:pt x="38397" y="195613"/>
                    <a:pt x="38424" y="195188"/>
                    <a:pt x="38474" y="194779"/>
                  </a:cubicBezTo>
                  <a:cubicBezTo>
                    <a:pt x="38525" y="194370"/>
                    <a:pt x="38583" y="193944"/>
                    <a:pt x="38650" y="193503"/>
                  </a:cubicBezTo>
                  <a:lnTo>
                    <a:pt x="49620" y="129725"/>
                  </a:lnTo>
                  <a:lnTo>
                    <a:pt x="3189" y="84569"/>
                  </a:lnTo>
                  <a:cubicBezTo>
                    <a:pt x="2386" y="83732"/>
                    <a:pt x="1664" y="82792"/>
                    <a:pt x="1020" y="81747"/>
                  </a:cubicBezTo>
                  <a:cubicBezTo>
                    <a:pt x="377" y="80703"/>
                    <a:pt x="37" y="79603"/>
                    <a:pt x="0" y="78447"/>
                  </a:cubicBezTo>
                  <a:cubicBezTo>
                    <a:pt x="98" y="76560"/>
                    <a:pt x="890" y="75167"/>
                    <a:pt x="2376" y="74269"/>
                  </a:cubicBezTo>
                  <a:cubicBezTo>
                    <a:pt x="3861" y="73371"/>
                    <a:pt x="5450" y="72808"/>
                    <a:pt x="7143" y="72579"/>
                  </a:cubicBezTo>
                  <a:lnTo>
                    <a:pt x="71177" y="63267"/>
                  </a:lnTo>
                  <a:lnTo>
                    <a:pt x="99877" y="5229"/>
                  </a:lnTo>
                  <a:cubicBezTo>
                    <a:pt x="100457" y="3951"/>
                    <a:pt x="101275" y="2776"/>
                    <a:pt x="102333" y="1705"/>
                  </a:cubicBezTo>
                  <a:cubicBezTo>
                    <a:pt x="103390" y="635"/>
                    <a:pt x="104655" y="66"/>
                    <a:pt x="106128" y="0"/>
                  </a:cubicBezTo>
                  <a:close/>
                </a:path>
              </a:pathLst>
            </a:custGeom>
            <a:solidFill>
              <a:srgbClr val="09447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320023" y="3937000"/>
              <a:ext cx="5795176" cy="2349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0000">
                <a:lnSpc>
                  <a:spcPct val="150000"/>
                </a:lnSpc>
              </a:pP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Švajčiarska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pracovná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zmluva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vám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zabezpečuje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konkurencieschopné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platy </a:t>
              </a:r>
              <a:endParaRPr lang="sk-SK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  <a:p>
              <a:pPr defTabSz="360000">
                <a:lnSpc>
                  <a:spcPct val="150000"/>
                </a:lnSpc>
              </a:pP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a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výhody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,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ktoré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sú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vyššie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ako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v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mnohých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endParaRPr lang="sk-SK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  <a:p>
              <a:pPr defTabSz="360000">
                <a:lnSpc>
                  <a:spcPct val="150000"/>
                </a:lnSpc>
              </a:pP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iných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krajinách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. </a:t>
              </a:r>
              <a:endParaRPr lang="sk-SK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  <a:p>
              <a:pPr defTabSz="360000">
                <a:lnSpc>
                  <a:spcPct val="150000"/>
                </a:lnSpc>
              </a:pPr>
              <a:r>
                <a:rPr lang="en-US" sz="2000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Vaša</a:t>
              </a:r>
              <a:r>
                <a:rPr lang="en-US" sz="2000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práca</a:t>
              </a:r>
              <a:r>
                <a:rPr lang="en-US" sz="2000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bude</a:t>
              </a:r>
              <a:r>
                <a:rPr lang="en-US" sz="2000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spravodlivo</a:t>
              </a:r>
              <a:r>
                <a:rPr lang="en-US" sz="2000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ocenená</a:t>
              </a:r>
              <a:r>
                <a:rPr lang="en-US" sz="2000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.</a:t>
              </a:r>
              <a:endParaRPr lang="ru-RU" sz="2000" b="1" spc="-15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2320024" y="3506147"/>
              <a:ext cx="536158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Atraktívne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sk-SK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f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inančné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sk-SK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o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hodnotenie</a:t>
              </a:r>
              <a:endParaRPr lang="ru-RU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11707943" y="6454434"/>
            <a:ext cx="5956353" cy="2780214"/>
            <a:chOff x="11831133" y="5594027"/>
            <a:chExt cx="6284066" cy="2780214"/>
          </a:xfrm>
        </p:grpSpPr>
        <p:sp>
          <p:nvSpPr>
            <p:cNvPr id="17" name="Freeform: Shape 5"/>
            <p:cNvSpPr/>
            <p:nvPr/>
          </p:nvSpPr>
          <p:spPr>
            <a:xfrm>
              <a:off x="11831133" y="5683675"/>
              <a:ext cx="274940" cy="262217"/>
            </a:xfrm>
            <a:custGeom>
              <a:avLst/>
              <a:gdLst/>
              <a:ahLst/>
              <a:cxnLst/>
              <a:rect l="l" t="t" r="r" b="b"/>
              <a:pathLst>
                <a:path w="212255" h="202432">
                  <a:moveTo>
                    <a:pt x="106128" y="0"/>
                  </a:moveTo>
                  <a:cubicBezTo>
                    <a:pt x="107600" y="66"/>
                    <a:pt x="108865" y="635"/>
                    <a:pt x="109922" y="1705"/>
                  </a:cubicBezTo>
                  <a:cubicBezTo>
                    <a:pt x="110980" y="2776"/>
                    <a:pt x="111799" y="3951"/>
                    <a:pt x="112378" y="5229"/>
                  </a:cubicBezTo>
                  <a:lnTo>
                    <a:pt x="141078" y="63267"/>
                  </a:lnTo>
                  <a:lnTo>
                    <a:pt x="205112" y="72579"/>
                  </a:lnTo>
                  <a:cubicBezTo>
                    <a:pt x="206749" y="72808"/>
                    <a:pt x="208322" y="73371"/>
                    <a:pt x="209832" y="74269"/>
                  </a:cubicBezTo>
                  <a:cubicBezTo>
                    <a:pt x="211341" y="75167"/>
                    <a:pt x="212149" y="76560"/>
                    <a:pt x="212255" y="78447"/>
                  </a:cubicBezTo>
                  <a:cubicBezTo>
                    <a:pt x="212221" y="79603"/>
                    <a:pt x="211875" y="80703"/>
                    <a:pt x="211219" y="81747"/>
                  </a:cubicBezTo>
                  <a:cubicBezTo>
                    <a:pt x="210562" y="82792"/>
                    <a:pt x="209802" y="83732"/>
                    <a:pt x="208939" y="84569"/>
                  </a:cubicBezTo>
                  <a:lnTo>
                    <a:pt x="162635" y="129725"/>
                  </a:lnTo>
                  <a:lnTo>
                    <a:pt x="173605" y="193503"/>
                  </a:lnTo>
                  <a:cubicBezTo>
                    <a:pt x="173666" y="193944"/>
                    <a:pt x="173704" y="194370"/>
                    <a:pt x="173717" y="194779"/>
                  </a:cubicBezTo>
                  <a:cubicBezTo>
                    <a:pt x="173730" y="195188"/>
                    <a:pt x="173736" y="195613"/>
                    <a:pt x="173733" y="196054"/>
                  </a:cubicBezTo>
                  <a:cubicBezTo>
                    <a:pt x="173746" y="197771"/>
                    <a:pt x="173337" y="199249"/>
                    <a:pt x="172505" y="200487"/>
                  </a:cubicBezTo>
                  <a:cubicBezTo>
                    <a:pt x="171673" y="201725"/>
                    <a:pt x="170339" y="202374"/>
                    <a:pt x="168503" y="202432"/>
                  </a:cubicBezTo>
                  <a:cubicBezTo>
                    <a:pt x="167605" y="202424"/>
                    <a:pt x="166723" y="202281"/>
                    <a:pt x="165856" y="202002"/>
                  </a:cubicBezTo>
                  <a:cubicBezTo>
                    <a:pt x="164990" y="201723"/>
                    <a:pt x="164171" y="201356"/>
                    <a:pt x="163401" y="200902"/>
                  </a:cubicBezTo>
                  <a:lnTo>
                    <a:pt x="106128" y="170798"/>
                  </a:lnTo>
                  <a:lnTo>
                    <a:pt x="48854" y="200902"/>
                  </a:lnTo>
                  <a:cubicBezTo>
                    <a:pt x="48028" y="201356"/>
                    <a:pt x="47193" y="201723"/>
                    <a:pt x="46351" y="202002"/>
                  </a:cubicBezTo>
                  <a:cubicBezTo>
                    <a:pt x="45509" y="202281"/>
                    <a:pt x="44642" y="202424"/>
                    <a:pt x="43752" y="202432"/>
                  </a:cubicBezTo>
                  <a:cubicBezTo>
                    <a:pt x="41910" y="202374"/>
                    <a:pt x="40555" y="201725"/>
                    <a:pt x="39686" y="200487"/>
                  </a:cubicBezTo>
                  <a:cubicBezTo>
                    <a:pt x="38817" y="199249"/>
                    <a:pt x="38387" y="197771"/>
                    <a:pt x="38395" y="196054"/>
                  </a:cubicBezTo>
                  <a:cubicBezTo>
                    <a:pt x="38397" y="195613"/>
                    <a:pt x="38424" y="195188"/>
                    <a:pt x="38474" y="194779"/>
                  </a:cubicBezTo>
                  <a:cubicBezTo>
                    <a:pt x="38525" y="194370"/>
                    <a:pt x="38583" y="193944"/>
                    <a:pt x="38650" y="193503"/>
                  </a:cubicBezTo>
                  <a:lnTo>
                    <a:pt x="49620" y="129725"/>
                  </a:lnTo>
                  <a:lnTo>
                    <a:pt x="3189" y="84569"/>
                  </a:lnTo>
                  <a:cubicBezTo>
                    <a:pt x="2386" y="83732"/>
                    <a:pt x="1664" y="82792"/>
                    <a:pt x="1020" y="81747"/>
                  </a:cubicBezTo>
                  <a:cubicBezTo>
                    <a:pt x="377" y="80703"/>
                    <a:pt x="37" y="79603"/>
                    <a:pt x="0" y="78447"/>
                  </a:cubicBezTo>
                  <a:cubicBezTo>
                    <a:pt x="98" y="76560"/>
                    <a:pt x="890" y="75167"/>
                    <a:pt x="2376" y="74269"/>
                  </a:cubicBezTo>
                  <a:cubicBezTo>
                    <a:pt x="3861" y="73371"/>
                    <a:pt x="5450" y="72808"/>
                    <a:pt x="7143" y="72579"/>
                  </a:cubicBezTo>
                  <a:lnTo>
                    <a:pt x="71177" y="63267"/>
                  </a:lnTo>
                  <a:lnTo>
                    <a:pt x="99877" y="5229"/>
                  </a:lnTo>
                  <a:cubicBezTo>
                    <a:pt x="100457" y="3951"/>
                    <a:pt x="101275" y="2776"/>
                    <a:pt x="102333" y="1705"/>
                  </a:cubicBezTo>
                  <a:cubicBezTo>
                    <a:pt x="103390" y="635"/>
                    <a:pt x="104655" y="66"/>
                    <a:pt x="106128" y="0"/>
                  </a:cubicBezTo>
                  <a:close/>
                </a:path>
              </a:pathLst>
            </a:custGeom>
            <a:solidFill>
              <a:srgbClr val="09447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320023" y="6024880"/>
              <a:ext cx="5795176" cy="2349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0000">
                <a:lnSpc>
                  <a:spcPct val="150000"/>
                </a:lnSpc>
              </a:pP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So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švajčiarskou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zmluvou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získate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prístup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endParaRPr lang="sk-SK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  <a:p>
              <a:pPr defTabSz="360000">
                <a:lnSpc>
                  <a:spcPct val="150000"/>
                </a:lnSpc>
              </a:pP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k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špičkovým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zdravotným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,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dôchodkovým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endParaRPr lang="sk-SK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  <a:p>
              <a:pPr defTabSz="360000">
                <a:lnSpc>
                  <a:spcPct val="150000"/>
                </a:lnSpc>
              </a:pP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a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sociálnym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zabezpečeniam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. </a:t>
              </a:r>
              <a:endParaRPr lang="sk-SK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  <a:p>
              <a:pPr defTabSz="360000">
                <a:lnSpc>
                  <a:spcPct val="150000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Toto </a:t>
              </a:r>
              <a:r>
                <a:rPr lang="en-US" sz="2000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poskytuje</a:t>
              </a:r>
              <a:r>
                <a:rPr lang="en-US" sz="2000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nielen</a:t>
              </a:r>
              <a:r>
                <a:rPr lang="en-US" sz="2000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finančnú</a:t>
              </a:r>
              <a:r>
                <a:rPr lang="en-US" sz="2000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istotu</a:t>
              </a:r>
              <a:r>
                <a:rPr lang="en-US" sz="2000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, ale </a:t>
              </a:r>
              <a:r>
                <a:rPr lang="en-US" sz="2000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aj</a:t>
              </a:r>
              <a:r>
                <a:rPr lang="en-US" sz="2000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bezpečie</a:t>
              </a:r>
              <a:r>
                <a:rPr lang="en-US" sz="2000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do </a:t>
              </a:r>
              <a:r>
                <a:rPr lang="en-US" sz="2000" b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budúcnosti</a:t>
              </a:r>
              <a:r>
                <a:rPr lang="en-US" sz="2000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.</a:t>
              </a:r>
              <a:endParaRPr lang="ru-RU" sz="2000" b="1" spc="-15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2320023" y="5594027"/>
              <a:ext cx="514206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Prémiové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sk-SK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s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ociálne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sk-SK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v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ýhody</a:t>
              </a:r>
              <a:endParaRPr lang="ru-RU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</p:grpSp>
      <p:sp>
        <p:nvSpPr>
          <p:cNvPr id="46" name="Полилиния 45"/>
          <p:cNvSpPr/>
          <p:nvPr/>
        </p:nvSpPr>
        <p:spPr>
          <a:xfrm>
            <a:off x="3213187" y="6461246"/>
            <a:ext cx="8631494" cy="3827342"/>
          </a:xfrm>
          <a:custGeom>
            <a:avLst/>
            <a:gdLst>
              <a:gd name="connsiteX0" fmla="*/ 0 w 8631494"/>
              <a:gd name="connsiteY0" fmla="*/ 0 h 3827342"/>
              <a:gd name="connsiteX1" fmla="*/ 4809626 w 8631494"/>
              <a:gd name="connsiteY1" fmla="*/ 0 h 3827342"/>
              <a:gd name="connsiteX2" fmla="*/ 8631494 w 8631494"/>
              <a:gd name="connsiteY2" fmla="*/ 3827342 h 3827342"/>
              <a:gd name="connsiteX3" fmla="*/ 3821868 w 8631494"/>
              <a:gd name="connsiteY3" fmla="*/ 3827342 h 3827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31494" h="3827342">
                <a:moveTo>
                  <a:pt x="0" y="0"/>
                </a:moveTo>
                <a:lnTo>
                  <a:pt x="4809626" y="0"/>
                </a:lnTo>
                <a:lnTo>
                  <a:pt x="8631494" y="3827342"/>
                </a:lnTo>
                <a:lnTo>
                  <a:pt x="3821868" y="3827342"/>
                </a:lnTo>
                <a:close/>
              </a:path>
            </a:pathLst>
          </a:custGeom>
          <a:solidFill>
            <a:srgbClr val="094474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Полилиния 47"/>
          <p:cNvSpPr/>
          <p:nvPr/>
        </p:nvSpPr>
        <p:spPr>
          <a:xfrm>
            <a:off x="2094826" y="1"/>
            <a:ext cx="9166492" cy="3229511"/>
          </a:xfrm>
          <a:custGeom>
            <a:avLst/>
            <a:gdLst>
              <a:gd name="connsiteX0" fmla="*/ 0 w 9166492"/>
              <a:gd name="connsiteY0" fmla="*/ 0 h 3229511"/>
              <a:gd name="connsiteX1" fmla="*/ 5941629 w 9166492"/>
              <a:gd name="connsiteY1" fmla="*/ 0 h 3229511"/>
              <a:gd name="connsiteX2" fmla="*/ 9166492 w 9166492"/>
              <a:gd name="connsiteY2" fmla="*/ 3229511 h 3229511"/>
              <a:gd name="connsiteX3" fmla="*/ 3224864 w 9166492"/>
              <a:gd name="connsiteY3" fmla="*/ 3229511 h 3229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6492" h="3229511">
                <a:moveTo>
                  <a:pt x="0" y="0"/>
                </a:moveTo>
                <a:lnTo>
                  <a:pt x="5941629" y="0"/>
                </a:lnTo>
                <a:lnTo>
                  <a:pt x="9166492" y="3229511"/>
                </a:lnTo>
                <a:lnTo>
                  <a:pt x="3224864" y="3229511"/>
                </a:lnTo>
                <a:close/>
              </a:path>
            </a:pathLst>
          </a:custGeom>
          <a:solidFill>
            <a:schemeClr val="bg2">
              <a:lumMod val="95000"/>
              <a:alpha val="6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54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9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9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nodeType="withEffect" p14:presetBounceEnd="40000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 p14:presetBounceEnd="4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  <p:bldP spid="4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9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9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9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46" grpId="0" animBg="1"/>
          <p:bldP spid="48" grpId="0" animBg="1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342CF-0B99-2376-F53C-6DA0AE6E5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олилиния 17">
            <a:extLst>
              <a:ext uri="{FF2B5EF4-FFF2-40B4-BE49-F238E27FC236}">
                <a16:creationId xmlns:a16="http://schemas.microsoft.com/office/drawing/2014/main" id="{1F4018AE-C28A-9EB3-FC50-091CEA444B07}"/>
              </a:ext>
            </a:extLst>
          </p:cNvPr>
          <p:cNvSpPr/>
          <p:nvPr/>
        </p:nvSpPr>
        <p:spPr>
          <a:xfrm>
            <a:off x="-1" y="1219200"/>
            <a:ext cx="17224513" cy="7850188"/>
          </a:xfrm>
          <a:custGeom>
            <a:avLst/>
            <a:gdLst>
              <a:gd name="connsiteX0" fmla="*/ 0 w 16814188"/>
              <a:gd name="connsiteY0" fmla="*/ 0 h 7850188"/>
              <a:gd name="connsiteX1" fmla="*/ 12889095 w 16814188"/>
              <a:gd name="connsiteY1" fmla="*/ 0 h 7850188"/>
              <a:gd name="connsiteX2" fmla="*/ 16814188 w 16814188"/>
              <a:gd name="connsiteY2" fmla="*/ 3925095 h 7850188"/>
              <a:gd name="connsiteX3" fmla="*/ 12889095 w 16814188"/>
              <a:gd name="connsiteY3" fmla="*/ 7850188 h 7850188"/>
              <a:gd name="connsiteX4" fmla="*/ 0 w 16814188"/>
              <a:gd name="connsiteY4" fmla="*/ 7850188 h 7850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14188" h="7850188">
                <a:moveTo>
                  <a:pt x="0" y="0"/>
                </a:moveTo>
                <a:lnTo>
                  <a:pt x="12889095" y="0"/>
                </a:lnTo>
                <a:cubicBezTo>
                  <a:pt x="15056863" y="0"/>
                  <a:pt x="16814188" y="1757324"/>
                  <a:pt x="16814188" y="3925095"/>
                </a:cubicBezTo>
                <a:cubicBezTo>
                  <a:pt x="16814188" y="6092864"/>
                  <a:pt x="15056863" y="7850188"/>
                  <a:pt x="12889095" y="7850188"/>
                </a:cubicBezTo>
                <a:lnTo>
                  <a:pt x="0" y="78501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7A3133-106D-6EB7-9B8C-4FB9BE375266}"/>
              </a:ext>
            </a:extLst>
          </p:cNvPr>
          <p:cNvSpPr txBox="1"/>
          <p:nvPr/>
        </p:nvSpPr>
        <p:spPr>
          <a:xfrm>
            <a:off x="881788" y="4334415"/>
            <a:ext cx="4893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chemeClr val="bg2"/>
                </a:solidFill>
                <a:latin typeface="Montserrat ExtraLight" panose="00000300000000000000" pitchFamily="50" charset="0"/>
                <a:ea typeface="Roboto Light" panose="02000000000000000000" pitchFamily="2" charset="0"/>
                <a:cs typeface="Open Sans Light" panose="020B0306030504020204" pitchFamily="34" charset="0"/>
              </a:rPr>
              <a:t>TMLG </a:t>
            </a:r>
            <a:r>
              <a:rPr lang="sk-SK" sz="2000" b="1" dirty="0" err="1">
                <a:solidFill>
                  <a:schemeClr val="bg2"/>
                </a:solidFill>
                <a:latin typeface="Montserrat ExtraLight" panose="00000300000000000000" pitchFamily="50" charset="0"/>
                <a:ea typeface="Roboto Light" panose="02000000000000000000" pitchFamily="2" charset="0"/>
                <a:cs typeface="Open Sans Light" panose="020B0306030504020204" pitchFamily="34" charset="0"/>
              </a:rPr>
              <a:t>Deutschland</a:t>
            </a:r>
            <a:r>
              <a:rPr lang="sk-SK" sz="2000" b="1" dirty="0">
                <a:solidFill>
                  <a:schemeClr val="bg2"/>
                </a:solidFill>
                <a:latin typeface="Montserrat ExtraLight" panose="00000300000000000000" pitchFamily="50" charset="0"/>
                <a:ea typeface="Roboto Light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sk-SK" sz="2000" b="1" dirty="0" err="1">
                <a:solidFill>
                  <a:schemeClr val="bg2"/>
                </a:solidFill>
                <a:latin typeface="Montserrat ExtraLight" panose="00000300000000000000" pitchFamily="50" charset="0"/>
                <a:ea typeface="Roboto Light" panose="02000000000000000000" pitchFamily="2" charset="0"/>
                <a:cs typeface="Open Sans Light" panose="020B0306030504020204" pitchFamily="34" charset="0"/>
              </a:rPr>
              <a:t>GmbH</a:t>
            </a:r>
            <a:endParaRPr lang="ru-RU" sz="2000" b="1" dirty="0">
              <a:solidFill>
                <a:schemeClr val="bg2"/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64F99D-4C4A-E63F-25E9-FA5C80F989F0}"/>
              </a:ext>
            </a:extLst>
          </p:cNvPr>
          <p:cNvSpPr txBox="1"/>
          <p:nvPr/>
        </p:nvSpPr>
        <p:spPr>
          <a:xfrm>
            <a:off x="881788" y="4979626"/>
            <a:ext cx="8734244" cy="3275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ct val="150000"/>
              </a:lnSpc>
            </a:pPr>
            <a:r>
              <a:rPr lang="sk-SK" sz="2000" b="1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Nemecká pracovná zmluva – Váš vstup do stabilnej budúcnosti!</a:t>
            </a:r>
          </a:p>
          <a:p>
            <a:pPr defTabSz="360000">
              <a:lnSpc>
                <a:spcPct val="150000"/>
              </a:lnSpc>
            </a:pPr>
            <a:endParaRPr lang="sk-SK" sz="2000" dirty="0">
              <a:solidFill>
                <a:schemeClr val="bg2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defTabSz="360000">
              <a:lnSpc>
                <a:spcPct val="150000"/>
              </a:lnSpc>
            </a:pPr>
            <a:r>
              <a:rPr lang="sk-SK" sz="2000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TMLG </a:t>
            </a:r>
            <a:r>
              <a:rPr lang="sk-SK" sz="2000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Deutschland</a:t>
            </a:r>
            <a:r>
              <a:rPr lang="sk-SK" sz="2000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sk-SK" sz="2000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GmbH</a:t>
            </a:r>
            <a:r>
              <a:rPr lang="sk-SK" sz="2000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ponúka atraktívnu možnosť zamestnať sa na lodiach pod nemeckou pracovnou zmluvou. Vďaka silnej nemeckej legislatíve získate spoľahlivé pracovné podmienky a množstvo benefitov, ktoré vám zabezpečia komfort a istotu počas celej vašej kariéry.</a:t>
            </a:r>
            <a:endParaRPr lang="ru-RU" sz="2000" b="1" dirty="0">
              <a:solidFill>
                <a:schemeClr val="bg2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7" name="Zástupný objekt pre obrázok 16">
            <a:extLst>
              <a:ext uri="{FF2B5EF4-FFF2-40B4-BE49-F238E27FC236}">
                <a16:creationId xmlns:a16="http://schemas.microsoft.com/office/drawing/2014/main" id="{ACBB7EC7-8AB0-9E3F-C300-5BBC8D2DBE3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>
          <a:xfrm>
            <a:off x="10245725" y="1792288"/>
            <a:ext cx="6705600" cy="6704012"/>
          </a:xfrm>
        </p:spPr>
      </p:pic>
      <p:sp>
        <p:nvSpPr>
          <p:cNvPr id="32" name="Полилиния 31">
            <a:extLst>
              <a:ext uri="{FF2B5EF4-FFF2-40B4-BE49-F238E27FC236}">
                <a16:creationId xmlns:a16="http://schemas.microsoft.com/office/drawing/2014/main" id="{3DFFDC2E-3324-2391-4F79-DB988D49F967}"/>
              </a:ext>
            </a:extLst>
          </p:cNvPr>
          <p:cNvSpPr/>
          <p:nvPr/>
        </p:nvSpPr>
        <p:spPr>
          <a:xfrm>
            <a:off x="16411257" y="0"/>
            <a:ext cx="4238682" cy="10288587"/>
          </a:xfrm>
          <a:custGeom>
            <a:avLst/>
            <a:gdLst>
              <a:gd name="connsiteX0" fmla="*/ 2413539 w 4238682"/>
              <a:gd name="connsiteY0" fmla="*/ 0 h 10288587"/>
              <a:gd name="connsiteX1" fmla="*/ 4238682 w 4238682"/>
              <a:gd name="connsiteY1" fmla="*/ 0 h 10288587"/>
              <a:gd name="connsiteX2" fmla="*/ 4238682 w 4238682"/>
              <a:gd name="connsiteY2" fmla="*/ 10288587 h 10288587"/>
              <a:gd name="connsiteX3" fmla="*/ 2413535 w 4238682"/>
              <a:gd name="connsiteY3" fmla="*/ 10288587 h 10288587"/>
              <a:gd name="connsiteX4" fmla="*/ 2074715 w 4238682"/>
              <a:gd name="connsiteY4" fmla="*/ 9987945 h 10288587"/>
              <a:gd name="connsiteX5" fmla="*/ 0 w 4238682"/>
              <a:gd name="connsiteY5" fmla="*/ 5144297 h 10288587"/>
              <a:gd name="connsiteX6" fmla="*/ 2074715 w 4238682"/>
              <a:gd name="connsiteY6" fmla="*/ 300646 h 1028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8682" h="10288587">
                <a:moveTo>
                  <a:pt x="2413539" y="0"/>
                </a:moveTo>
                <a:lnTo>
                  <a:pt x="4238682" y="0"/>
                </a:lnTo>
                <a:lnTo>
                  <a:pt x="4238682" y="10288587"/>
                </a:lnTo>
                <a:lnTo>
                  <a:pt x="2413535" y="10288587"/>
                </a:lnTo>
                <a:lnTo>
                  <a:pt x="2074715" y="9987945"/>
                </a:lnTo>
                <a:cubicBezTo>
                  <a:pt x="796495" y="8769273"/>
                  <a:pt x="0" y="7049800"/>
                  <a:pt x="0" y="5144297"/>
                </a:cubicBezTo>
                <a:cubicBezTo>
                  <a:pt x="0" y="3238792"/>
                  <a:pt x="796495" y="1519318"/>
                  <a:pt x="2074715" y="300646"/>
                </a:cubicBezTo>
                <a:close/>
              </a:path>
            </a:pathLst>
          </a:custGeom>
          <a:solidFill>
            <a:schemeClr val="bg2">
              <a:lumMod val="95000"/>
              <a:alpha val="6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E85AF1E4-6330-FCBC-FA22-66314F603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488" y="2674604"/>
            <a:ext cx="4889742" cy="126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9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9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repeatCount="indefinite" accel="50000" decel="50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20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 p14:presetBounceEnd="4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repeatCount="indefinite" accel="50000" decel="50000" autoRev="1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2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9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8" grpId="1" animBg="1"/>
          <p:bldP spid="13" grpId="0"/>
          <p:bldP spid="32" grpId="0" animBg="1"/>
          <p:bldP spid="3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9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repeatCount="indefinite" accel="50000" decel="50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20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repeatCount="indefinite" accel="50000" decel="50000" autoRev="1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2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9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8" grpId="1" animBg="1"/>
          <p:bldP spid="13" grpId="0"/>
          <p:bldP spid="32" grpId="0" animBg="1"/>
          <p:bldP spid="32" grpId="1" animBg="1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C5FC4-DA5B-6478-BA55-7585B8282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jekt pre obrázok 6">
            <a:extLst>
              <a:ext uri="{FF2B5EF4-FFF2-40B4-BE49-F238E27FC236}">
                <a16:creationId xmlns:a16="http://schemas.microsoft.com/office/drawing/2014/main" id="{94BCDB96-9479-7322-2489-1D1D7D82960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09" b="16048"/>
          <a:stretch/>
        </p:blipFill>
        <p:spPr>
          <a:xfrm>
            <a:off x="-2818261" y="0"/>
            <a:ext cx="10763968" cy="10813855"/>
          </a:xfrm>
        </p:spPr>
      </p:pic>
      <p:sp>
        <p:nvSpPr>
          <p:cNvPr id="11" name="AutoShape 3">
            <a:extLst>
              <a:ext uri="{FF2B5EF4-FFF2-40B4-BE49-F238E27FC236}">
                <a16:creationId xmlns:a16="http://schemas.microsoft.com/office/drawing/2014/main" id="{8A49D6FE-890E-A647-39A6-71371DFE6EA3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3213274" y="2489200"/>
            <a:ext cx="519271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8F843CB-F8F6-55A8-EF28-8219B1CB0EA9}"/>
              </a:ext>
            </a:extLst>
          </p:cNvPr>
          <p:cNvGrpSpPr/>
          <p:nvPr/>
        </p:nvGrpSpPr>
        <p:grpSpPr>
          <a:xfrm>
            <a:off x="8489221" y="1373536"/>
            <a:ext cx="6698045" cy="1497552"/>
            <a:chOff x="11707943" y="889915"/>
            <a:chExt cx="6698045" cy="149755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78CA33D-F501-EEE7-9DA4-6222FB604FA1}"/>
                </a:ext>
              </a:extLst>
            </p:cNvPr>
            <p:cNvSpPr txBox="1"/>
            <p:nvPr/>
          </p:nvSpPr>
          <p:spPr>
            <a:xfrm>
              <a:off x="11707944" y="889915"/>
              <a:ext cx="669804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7000" dirty="0">
                  <a:solidFill>
                    <a:schemeClr val="bg1"/>
                  </a:solidFill>
                  <a:latin typeface="Montserrat ExtraBold" panose="00000900000000000000" pitchFamily="50" charset="0"/>
                  <a:ea typeface="Roboto Black" panose="02000000000000000000" pitchFamily="2" charset="0"/>
                  <a:cs typeface="Open Sans Light" panose="020B0306030504020204" pitchFamily="34" charset="0"/>
                </a:rPr>
                <a:t>Výhody</a:t>
              </a:r>
              <a:endParaRPr lang="ru-RU" sz="7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119C0B3-7355-39D5-DF32-7105B2C4D198}"/>
                </a:ext>
              </a:extLst>
            </p:cNvPr>
            <p:cNvSpPr txBox="1"/>
            <p:nvPr/>
          </p:nvSpPr>
          <p:spPr>
            <a:xfrm>
              <a:off x="11707943" y="2064302"/>
              <a:ext cx="42271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500" b="1" dirty="0">
                  <a:latin typeface="Montserrat ExtraLight" panose="00000300000000000000" pitchFamily="50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Prečo je to pre vás výhodné?</a:t>
              </a:r>
              <a:endParaRPr lang="ru-RU" sz="1500" b="1" dirty="0"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8E49201-D537-74DC-CF47-010682B4CF46}"/>
              </a:ext>
            </a:extLst>
          </p:cNvPr>
          <p:cNvGrpSpPr/>
          <p:nvPr/>
        </p:nvGrpSpPr>
        <p:grpSpPr>
          <a:xfrm>
            <a:off x="8540115" y="3385697"/>
            <a:ext cx="8700663" cy="3241879"/>
            <a:chOff x="12320023" y="3506147"/>
            <a:chExt cx="5795176" cy="324187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BB2A99-10F7-FBB8-D2B7-FB0E0BF95DED}"/>
                </a:ext>
              </a:extLst>
            </p:cNvPr>
            <p:cNvSpPr txBox="1"/>
            <p:nvPr/>
          </p:nvSpPr>
          <p:spPr>
            <a:xfrm>
              <a:off x="12320023" y="3937000"/>
              <a:ext cx="5795176" cy="2811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0000">
                <a:lnSpc>
                  <a:spcPct val="150000"/>
                </a:lnSpc>
              </a:pP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Ako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zamestnanec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v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Nemecku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máte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nárok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na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kvalitné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zdravotné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poistenie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,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dôchodkové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zabezpečenie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a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podporu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v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prípade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choroby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či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nezamestnanosti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.</a:t>
              </a:r>
            </a:p>
            <a:p>
              <a:pPr defTabSz="360000">
                <a:lnSpc>
                  <a:spcPct val="150000"/>
                </a:lnSpc>
              </a:pPr>
              <a:r>
                <a:rPr lang="en-US" sz="20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Tento</a:t>
              </a:r>
              <a:r>
                <a:rPr lang="en-US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systém</a:t>
              </a:r>
              <a:r>
                <a:rPr lang="en-US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vytvára</a:t>
              </a:r>
              <a:r>
                <a:rPr lang="en-US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pevnú</a:t>
              </a:r>
              <a:r>
                <a:rPr lang="en-US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sieť</a:t>
              </a:r>
              <a:r>
                <a:rPr lang="en-US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bezpečia</a:t>
              </a:r>
              <a:r>
                <a:rPr lang="en-US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pre </a:t>
              </a:r>
              <a:r>
                <a:rPr lang="en-US" sz="20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vás</a:t>
              </a:r>
              <a:r>
                <a:rPr lang="en-US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aj</a:t>
              </a:r>
              <a:r>
                <a:rPr lang="en-US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vašu</a:t>
              </a:r>
              <a:r>
                <a:rPr lang="en-US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rodinu</a:t>
              </a:r>
              <a:r>
                <a:rPr lang="en-US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.</a:t>
              </a:r>
              <a:endParaRPr lang="ru-RU" sz="2000" b="1" spc="-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72350D9-9420-1DF8-E31F-AE7DFA137038}"/>
                </a:ext>
              </a:extLst>
            </p:cNvPr>
            <p:cNvSpPr txBox="1"/>
            <p:nvPr/>
          </p:nvSpPr>
          <p:spPr>
            <a:xfrm>
              <a:off x="12320024" y="3506147"/>
              <a:ext cx="536158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Silná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sociálna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ochrana</a:t>
              </a:r>
              <a:endParaRPr lang="ru-RU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F2E187E-6559-C6AA-6D52-6465D020A7AF}"/>
              </a:ext>
            </a:extLst>
          </p:cNvPr>
          <p:cNvGrpSpPr/>
          <p:nvPr/>
        </p:nvGrpSpPr>
        <p:grpSpPr>
          <a:xfrm>
            <a:off x="11707943" y="6510406"/>
            <a:ext cx="5337304" cy="861774"/>
            <a:chOff x="11831133" y="5594027"/>
            <a:chExt cx="5630957" cy="861774"/>
          </a:xfrm>
        </p:grpSpPr>
        <p:sp>
          <p:nvSpPr>
            <p:cNvPr id="17" name="Freeform: Shape 5">
              <a:extLst>
                <a:ext uri="{FF2B5EF4-FFF2-40B4-BE49-F238E27FC236}">
                  <a16:creationId xmlns:a16="http://schemas.microsoft.com/office/drawing/2014/main" id="{5E5ACEF3-9C6C-9342-447E-ECA055AA1CDA}"/>
                </a:ext>
              </a:extLst>
            </p:cNvPr>
            <p:cNvSpPr/>
            <p:nvPr/>
          </p:nvSpPr>
          <p:spPr>
            <a:xfrm>
              <a:off x="11831133" y="5683675"/>
              <a:ext cx="274940" cy="262217"/>
            </a:xfrm>
            <a:custGeom>
              <a:avLst/>
              <a:gdLst/>
              <a:ahLst/>
              <a:cxnLst/>
              <a:rect l="l" t="t" r="r" b="b"/>
              <a:pathLst>
                <a:path w="212255" h="202432">
                  <a:moveTo>
                    <a:pt x="106128" y="0"/>
                  </a:moveTo>
                  <a:cubicBezTo>
                    <a:pt x="107600" y="66"/>
                    <a:pt x="108865" y="635"/>
                    <a:pt x="109922" y="1705"/>
                  </a:cubicBezTo>
                  <a:cubicBezTo>
                    <a:pt x="110980" y="2776"/>
                    <a:pt x="111799" y="3951"/>
                    <a:pt x="112378" y="5229"/>
                  </a:cubicBezTo>
                  <a:lnTo>
                    <a:pt x="141078" y="63267"/>
                  </a:lnTo>
                  <a:lnTo>
                    <a:pt x="205112" y="72579"/>
                  </a:lnTo>
                  <a:cubicBezTo>
                    <a:pt x="206749" y="72808"/>
                    <a:pt x="208322" y="73371"/>
                    <a:pt x="209832" y="74269"/>
                  </a:cubicBezTo>
                  <a:cubicBezTo>
                    <a:pt x="211341" y="75167"/>
                    <a:pt x="212149" y="76560"/>
                    <a:pt x="212255" y="78447"/>
                  </a:cubicBezTo>
                  <a:cubicBezTo>
                    <a:pt x="212221" y="79603"/>
                    <a:pt x="211875" y="80703"/>
                    <a:pt x="211219" y="81747"/>
                  </a:cubicBezTo>
                  <a:cubicBezTo>
                    <a:pt x="210562" y="82792"/>
                    <a:pt x="209802" y="83732"/>
                    <a:pt x="208939" y="84569"/>
                  </a:cubicBezTo>
                  <a:lnTo>
                    <a:pt x="162635" y="129725"/>
                  </a:lnTo>
                  <a:lnTo>
                    <a:pt x="173605" y="193503"/>
                  </a:lnTo>
                  <a:cubicBezTo>
                    <a:pt x="173666" y="193944"/>
                    <a:pt x="173704" y="194370"/>
                    <a:pt x="173717" y="194779"/>
                  </a:cubicBezTo>
                  <a:cubicBezTo>
                    <a:pt x="173730" y="195188"/>
                    <a:pt x="173736" y="195613"/>
                    <a:pt x="173733" y="196054"/>
                  </a:cubicBezTo>
                  <a:cubicBezTo>
                    <a:pt x="173746" y="197771"/>
                    <a:pt x="173337" y="199249"/>
                    <a:pt x="172505" y="200487"/>
                  </a:cubicBezTo>
                  <a:cubicBezTo>
                    <a:pt x="171673" y="201725"/>
                    <a:pt x="170339" y="202374"/>
                    <a:pt x="168503" y="202432"/>
                  </a:cubicBezTo>
                  <a:cubicBezTo>
                    <a:pt x="167605" y="202424"/>
                    <a:pt x="166723" y="202281"/>
                    <a:pt x="165856" y="202002"/>
                  </a:cubicBezTo>
                  <a:cubicBezTo>
                    <a:pt x="164990" y="201723"/>
                    <a:pt x="164171" y="201356"/>
                    <a:pt x="163401" y="200902"/>
                  </a:cubicBezTo>
                  <a:lnTo>
                    <a:pt x="106128" y="170798"/>
                  </a:lnTo>
                  <a:lnTo>
                    <a:pt x="48854" y="200902"/>
                  </a:lnTo>
                  <a:cubicBezTo>
                    <a:pt x="48028" y="201356"/>
                    <a:pt x="47193" y="201723"/>
                    <a:pt x="46351" y="202002"/>
                  </a:cubicBezTo>
                  <a:cubicBezTo>
                    <a:pt x="45509" y="202281"/>
                    <a:pt x="44642" y="202424"/>
                    <a:pt x="43752" y="202432"/>
                  </a:cubicBezTo>
                  <a:cubicBezTo>
                    <a:pt x="41910" y="202374"/>
                    <a:pt x="40555" y="201725"/>
                    <a:pt x="39686" y="200487"/>
                  </a:cubicBezTo>
                  <a:cubicBezTo>
                    <a:pt x="38817" y="199249"/>
                    <a:pt x="38387" y="197771"/>
                    <a:pt x="38395" y="196054"/>
                  </a:cubicBezTo>
                  <a:cubicBezTo>
                    <a:pt x="38397" y="195613"/>
                    <a:pt x="38424" y="195188"/>
                    <a:pt x="38474" y="194779"/>
                  </a:cubicBezTo>
                  <a:cubicBezTo>
                    <a:pt x="38525" y="194370"/>
                    <a:pt x="38583" y="193944"/>
                    <a:pt x="38650" y="193503"/>
                  </a:cubicBezTo>
                  <a:lnTo>
                    <a:pt x="49620" y="129725"/>
                  </a:lnTo>
                  <a:lnTo>
                    <a:pt x="3189" y="84569"/>
                  </a:lnTo>
                  <a:cubicBezTo>
                    <a:pt x="2386" y="83732"/>
                    <a:pt x="1664" y="82792"/>
                    <a:pt x="1020" y="81747"/>
                  </a:cubicBezTo>
                  <a:cubicBezTo>
                    <a:pt x="377" y="80703"/>
                    <a:pt x="37" y="79603"/>
                    <a:pt x="0" y="78447"/>
                  </a:cubicBezTo>
                  <a:cubicBezTo>
                    <a:pt x="98" y="76560"/>
                    <a:pt x="890" y="75167"/>
                    <a:pt x="2376" y="74269"/>
                  </a:cubicBezTo>
                  <a:cubicBezTo>
                    <a:pt x="3861" y="73371"/>
                    <a:pt x="5450" y="72808"/>
                    <a:pt x="7143" y="72579"/>
                  </a:cubicBezTo>
                  <a:lnTo>
                    <a:pt x="71177" y="63267"/>
                  </a:lnTo>
                  <a:lnTo>
                    <a:pt x="99877" y="5229"/>
                  </a:lnTo>
                  <a:cubicBezTo>
                    <a:pt x="100457" y="3951"/>
                    <a:pt x="101275" y="2776"/>
                    <a:pt x="102333" y="1705"/>
                  </a:cubicBezTo>
                  <a:cubicBezTo>
                    <a:pt x="103390" y="635"/>
                    <a:pt x="104655" y="66"/>
                    <a:pt x="106128" y="0"/>
                  </a:cubicBezTo>
                  <a:close/>
                </a:path>
              </a:pathLst>
            </a:custGeom>
            <a:solidFill>
              <a:srgbClr val="09447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CBDE212-0D7D-C2E7-79E9-810B73EE9AC4}"/>
                </a:ext>
              </a:extLst>
            </p:cNvPr>
            <p:cNvSpPr txBox="1"/>
            <p:nvPr/>
          </p:nvSpPr>
          <p:spPr>
            <a:xfrm>
              <a:off x="12320023" y="5594027"/>
              <a:ext cx="514206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Stabilné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a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transparentné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odmeňovanie</a:t>
              </a:r>
              <a:endParaRPr lang="ru-RU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</p:grpSp>
      <p:sp>
        <p:nvSpPr>
          <p:cNvPr id="46" name="Полилиния 45">
            <a:extLst>
              <a:ext uri="{FF2B5EF4-FFF2-40B4-BE49-F238E27FC236}">
                <a16:creationId xmlns:a16="http://schemas.microsoft.com/office/drawing/2014/main" id="{14A162AE-EB70-3515-5F2D-BB0E236576D6}"/>
              </a:ext>
            </a:extLst>
          </p:cNvPr>
          <p:cNvSpPr/>
          <p:nvPr/>
        </p:nvSpPr>
        <p:spPr>
          <a:xfrm>
            <a:off x="3278468" y="6041051"/>
            <a:ext cx="8631494" cy="3827342"/>
          </a:xfrm>
          <a:custGeom>
            <a:avLst/>
            <a:gdLst>
              <a:gd name="connsiteX0" fmla="*/ 0 w 8631494"/>
              <a:gd name="connsiteY0" fmla="*/ 0 h 3827342"/>
              <a:gd name="connsiteX1" fmla="*/ 4809626 w 8631494"/>
              <a:gd name="connsiteY1" fmla="*/ 0 h 3827342"/>
              <a:gd name="connsiteX2" fmla="*/ 8631494 w 8631494"/>
              <a:gd name="connsiteY2" fmla="*/ 3827342 h 3827342"/>
              <a:gd name="connsiteX3" fmla="*/ 3821868 w 8631494"/>
              <a:gd name="connsiteY3" fmla="*/ 3827342 h 3827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31494" h="3827342">
                <a:moveTo>
                  <a:pt x="0" y="0"/>
                </a:moveTo>
                <a:lnTo>
                  <a:pt x="4809626" y="0"/>
                </a:lnTo>
                <a:lnTo>
                  <a:pt x="8631494" y="3827342"/>
                </a:lnTo>
                <a:lnTo>
                  <a:pt x="3821868" y="3827342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Группа 3">
            <a:extLst>
              <a:ext uri="{FF2B5EF4-FFF2-40B4-BE49-F238E27FC236}">
                <a16:creationId xmlns:a16="http://schemas.microsoft.com/office/drawing/2014/main" id="{586F6CA1-2E13-ACE9-F0F0-C972FD0C757C}"/>
              </a:ext>
            </a:extLst>
          </p:cNvPr>
          <p:cNvGrpSpPr/>
          <p:nvPr/>
        </p:nvGrpSpPr>
        <p:grpSpPr>
          <a:xfrm>
            <a:off x="11707943" y="7865074"/>
            <a:ext cx="5337304" cy="1246495"/>
            <a:chOff x="11831133" y="5594027"/>
            <a:chExt cx="5630957" cy="1246495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2566D490-2EFA-137E-603D-C072578AC83A}"/>
                </a:ext>
              </a:extLst>
            </p:cNvPr>
            <p:cNvSpPr/>
            <p:nvPr/>
          </p:nvSpPr>
          <p:spPr>
            <a:xfrm>
              <a:off x="11831133" y="5683675"/>
              <a:ext cx="274940" cy="262217"/>
            </a:xfrm>
            <a:custGeom>
              <a:avLst/>
              <a:gdLst/>
              <a:ahLst/>
              <a:cxnLst/>
              <a:rect l="l" t="t" r="r" b="b"/>
              <a:pathLst>
                <a:path w="212255" h="202432">
                  <a:moveTo>
                    <a:pt x="106128" y="0"/>
                  </a:moveTo>
                  <a:cubicBezTo>
                    <a:pt x="107600" y="66"/>
                    <a:pt x="108865" y="635"/>
                    <a:pt x="109922" y="1705"/>
                  </a:cubicBezTo>
                  <a:cubicBezTo>
                    <a:pt x="110980" y="2776"/>
                    <a:pt x="111799" y="3951"/>
                    <a:pt x="112378" y="5229"/>
                  </a:cubicBezTo>
                  <a:lnTo>
                    <a:pt x="141078" y="63267"/>
                  </a:lnTo>
                  <a:lnTo>
                    <a:pt x="205112" y="72579"/>
                  </a:lnTo>
                  <a:cubicBezTo>
                    <a:pt x="206749" y="72808"/>
                    <a:pt x="208322" y="73371"/>
                    <a:pt x="209832" y="74269"/>
                  </a:cubicBezTo>
                  <a:cubicBezTo>
                    <a:pt x="211341" y="75167"/>
                    <a:pt x="212149" y="76560"/>
                    <a:pt x="212255" y="78447"/>
                  </a:cubicBezTo>
                  <a:cubicBezTo>
                    <a:pt x="212221" y="79603"/>
                    <a:pt x="211875" y="80703"/>
                    <a:pt x="211219" y="81747"/>
                  </a:cubicBezTo>
                  <a:cubicBezTo>
                    <a:pt x="210562" y="82792"/>
                    <a:pt x="209802" y="83732"/>
                    <a:pt x="208939" y="84569"/>
                  </a:cubicBezTo>
                  <a:lnTo>
                    <a:pt x="162635" y="129725"/>
                  </a:lnTo>
                  <a:lnTo>
                    <a:pt x="173605" y="193503"/>
                  </a:lnTo>
                  <a:cubicBezTo>
                    <a:pt x="173666" y="193944"/>
                    <a:pt x="173704" y="194370"/>
                    <a:pt x="173717" y="194779"/>
                  </a:cubicBezTo>
                  <a:cubicBezTo>
                    <a:pt x="173730" y="195188"/>
                    <a:pt x="173736" y="195613"/>
                    <a:pt x="173733" y="196054"/>
                  </a:cubicBezTo>
                  <a:cubicBezTo>
                    <a:pt x="173746" y="197771"/>
                    <a:pt x="173337" y="199249"/>
                    <a:pt x="172505" y="200487"/>
                  </a:cubicBezTo>
                  <a:cubicBezTo>
                    <a:pt x="171673" y="201725"/>
                    <a:pt x="170339" y="202374"/>
                    <a:pt x="168503" y="202432"/>
                  </a:cubicBezTo>
                  <a:cubicBezTo>
                    <a:pt x="167605" y="202424"/>
                    <a:pt x="166723" y="202281"/>
                    <a:pt x="165856" y="202002"/>
                  </a:cubicBezTo>
                  <a:cubicBezTo>
                    <a:pt x="164990" y="201723"/>
                    <a:pt x="164171" y="201356"/>
                    <a:pt x="163401" y="200902"/>
                  </a:cubicBezTo>
                  <a:lnTo>
                    <a:pt x="106128" y="170798"/>
                  </a:lnTo>
                  <a:lnTo>
                    <a:pt x="48854" y="200902"/>
                  </a:lnTo>
                  <a:cubicBezTo>
                    <a:pt x="48028" y="201356"/>
                    <a:pt x="47193" y="201723"/>
                    <a:pt x="46351" y="202002"/>
                  </a:cubicBezTo>
                  <a:cubicBezTo>
                    <a:pt x="45509" y="202281"/>
                    <a:pt x="44642" y="202424"/>
                    <a:pt x="43752" y="202432"/>
                  </a:cubicBezTo>
                  <a:cubicBezTo>
                    <a:pt x="41910" y="202374"/>
                    <a:pt x="40555" y="201725"/>
                    <a:pt x="39686" y="200487"/>
                  </a:cubicBezTo>
                  <a:cubicBezTo>
                    <a:pt x="38817" y="199249"/>
                    <a:pt x="38387" y="197771"/>
                    <a:pt x="38395" y="196054"/>
                  </a:cubicBezTo>
                  <a:cubicBezTo>
                    <a:pt x="38397" y="195613"/>
                    <a:pt x="38424" y="195188"/>
                    <a:pt x="38474" y="194779"/>
                  </a:cubicBezTo>
                  <a:cubicBezTo>
                    <a:pt x="38525" y="194370"/>
                    <a:pt x="38583" y="193944"/>
                    <a:pt x="38650" y="193503"/>
                  </a:cubicBezTo>
                  <a:lnTo>
                    <a:pt x="49620" y="129725"/>
                  </a:lnTo>
                  <a:lnTo>
                    <a:pt x="3189" y="84569"/>
                  </a:lnTo>
                  <a:cubicBezTo>
                    <a:pt x="2386" y="83732"/>
                    <a:pt x="1664" y="82792"/>
                    <a:pt x="1020" y="81747"/>
                  </a:cubicBezTo>
                  <a:cubicBezTo>
                    <a:pt x="377" y="80703"/>
                    <a:pt x="37" y="79603"/>
                    <a:pt x="0" y="78447"/>
                  </a:cubicBezTo>
                  <a:cubicBezTo>
                    <a:pt x="98" y="76560"/>
                    <a:pt x="890" y="75167"/>
                    <a:pt x="2376" y="74269"/>
                  </a:cubicBezTo>
                  <a:cubicBezTo>
                    <a:pt x="3861" y="73371"/>
                    <a:pt x="5450" y="72808"/>
                    <a:pt x="7143" y="72579"/>
                  </a:cubicBezTo>
                  <a:lnTo>
                    <a:pt x="71177" y="63267"/>
                  </a:lnTo>
                  <a:lnTo>
                    <a:pt x="99877" y="5229"/>
                  </a:lnTo>
                  <a:cubicBezTo>
                    <a:pt x="100457" y="3951"/>
                    <a:pt x="101275" y="2776"/>
                    <a:pt x="102333" y="1705"/>
                  </a:cubicBezTo>
                  <a:cubicBezTo>
                    <a:pt x="103390" y="635"/>
                    <a:pt x="104655" y="66"/>
                    <a:pt x="106128" y="0"/>
                  </a:cubicBezTo>
                  <a:close/>
                </a:path>
              </a:pathLst>
            </a:custGeom>
            <a:solidFill>
              <a:srgbClr val="09447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8" name="TextBox 18">
              <a:extLst>
                <a:ext uri="{FF2B5EF4-FFF2-40B4-BE49-F238E27FC236}">
                  <a16:creationId xmlns:a16="http://schemas.microsoft.com/office/drawing/2014/main" id="{385FEC75-014A-F062-3678-401CE7EBC200}"/>
                </a:ext>
              </a:extLst>
            </p:cNvPr>
            <p:cNvSpPr txBox="1"/>
            <p:nvPr/>
          </p:nvSpPr>
          <p:spPr>
            <a:xfrm>
              <a:off x="12320024" y="5594027"/>
              <a:ext cx="5142066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R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odinné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prídavky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,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materská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dovolenka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a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iné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sociálne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a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zdravotné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benefity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endParaRPr lang="ru-RU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554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9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nodeType="withEffect" p14:presetBounceEnd="40000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 p14:presetBounceEnd="4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 p14:presetBounceEnd="4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9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9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9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9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9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олилиния 24"/>
          <p:cNvSpPr/>
          <p:nvPr/>
        </p:nvSpPr>
        <p:spPr>
          <a:xfrm>
            <a:off x="3691781" y="3463828"/>
            <a:ext cx="10904438" cy="3360932"/>
          </a:xfrm>
          <a:custGeom>
            <a:avLst/>
            <a:gdLst>
              <a:gd name="connsiteX0" fmla="*/ 0 w 10904438"/>
              <a:gd name="connsiteY0" fmla="*/ 0 h 3360932"/>
              <a:gd name="connsiteX1" fmla="*/ 10904438 w 10904438"/>
              <a:gd name="connsiteY1" fmla="*/ 0 h 3360932"/>
              <a:gd name="connsiteX2" fmla="*/ 10904438 w 10904438"/>
              <a:gd name="connsiteY2" fmla="*/ 3360932 h 3360932"/>
              <a:gd name="connsiteX3" fmla="*/ 0 w 10904438"/>
              <a:gd name="connsiteY3" fmla="*/ 3360932 h 3360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04438" h="3360932">
                <a:moveTo>
                  <a:pt x="0" y="0"/>
                </a:moveTo>
                <a:lnTo>
                  <a:pt x="10904438" y="0"/>
                </a:lnTo>
                <a:lnTo>
                  <a:pt x="10904438" y="3360932"/>
                </a:lnTo>
                <a:lnTo>
                  <a:pt x="0" y="3360932"/>
                </a:lnTo>
                <a:close/>
              </a:path>
            </a:pathLst>
          </a:custGeom>
          <a:solidFill>
            <a:srgbClr val="09447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Группа 25"/>
          <p:cNvGrpSpPr/>
          <p:nvPr/>
        </p:nvGrpSpPr>
        <p:grpSpPr>
          <a:xfrm>
            <a:off x="3990771" y="4395517"/>
            <a:ext cx="10306476" cy="1497552"/>
            <a:chOff x="2437460" y="889915"/>
            <a:chExt cx="13413079" cy="1497552"/>
          </a:xfrm>
        </p:grpSpPr>
        <p:sp>
          <p:nvSpPr>
            <p:cNvPr id="27" name="TextBox 26"/>
            <p:cNvSpPr txBox="1"/>
            <p:nvPr/>
          </p:nvSpPr>
          <p:spPr>
            <a:xfrm>
              <a:off x="2437460" y="889915"/>
              <a:ext cx="1341307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7000" dirty="0">
                  <a:solidFill>
                    <a:schemeClr val="bg2"/>
                  </a:solidFill>
                  <a:latin typeface="Montserrat ExtraBold" panose="00000900000000000000" pitchFamily="50" charset="0"/>
                  <a:ea typeface="Roboto Black" panose="02000000000000000000" pitchFamily="2" charset="0"/>
                  <a:cs typeface="Open Sans Light" panose="020B0306030504020204" pitchFamily="34" charset="0"/>
                </a:rPr>
                <a:t>PRIDAJTE SA K NÁM</a:t>
              </a:r>
              <a:endParaRPr lang="ru-RU" sz="7000" dirty="0">
                <a:solidFill>
                  <a:schemeClr val="bg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79702" y="2064302"/>
              <a:ext cx="612859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500" dirty="0">
                  <a:solidFill>
                    <a:schemeClr val="bg2"/>
                  </a:solidFill>
                  <a:latin typeface="Montserrat ExtraLight" panose="00000300000000000000" pitchFamily="50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SPOLU SME SILNEJŠÍ!</a:t>
              </a:r>
              <a:endParaRPr lang="ru-RU" sz="1500" dirty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</p:grpSp>
      <p:pic>
        <p:nvPicPr>
          <p:cNvPr id="6" name="Zástupný objekt pre obrázok 5" descr="Obrázok, na ktorom je ošatenie, osoba, chlap, žena&#10;&#10;Automaticky generovaný popis">
            <a:extLst>
              <a:ext uri="{FF2B5EF4-FFF2-40B4-BE49-F238E27FC236}">
                <a16:creationId xmlns:a16="http://schemas.microsoft.com/office/drawing/2014/main" id="{1DC2B254-5BCF-4BC5-F142-E67B0BD9E14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5" r="9905"/>
          <a:stretch>
            <a:fillRect/>
          </a:stretch>
        </p:blipFill>
        <p:spPr/>
      </p:pic>
      <p:pic>
        <p:nvPicPr>
          <p:cNvPr id="10" name="Zástupný objekt pre obrázok 9" descr="Obrázok, na ktorom je text, vnútri, elektronika, počítačový monitor&#10;&#10;Automaticky generovaný popis">
            <a:extLst>
              <a:ext uri="{FF2B5EF4-FFF2-40B4-BE49-F238E27FC236}">
                <a16:creationId xmlns:a16="http://schemas.microsoft.com/office/drawing/2014/main" id="{910AFBA8-2466-F6A4-60E7-437B8351566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9" r="19949"/>
          <a:stretch>
            <a:fillRect/>
          </a:stretch>
        </p:blipFill>
        <p:spPr/>
      </p:pic>
      <p:pic>
        <p:nvPicPr>
          <p:cNvPr id="14" name="Zástupný objekt pre obrázok 13" descr="Obrázok, na ktorom je text, vnútri, strop, stena&#10;&#10;Automaticky generovaný popis">
            <a:extLst>
              <a:ext uri="{FF2B5EF4-FFF2-40B4-BE49-F238E27FC236}">
                <a16:creationId xmlns:a16="http://schemas.microsoft.com/office/drawing/2014/main" id="{C9522649-D459-BFC7-C884-DF64D39E62E7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2" r="9942"/>
          <a:stretch>
            <a:fillRect/>
          </a:stretch>
        </p:blipFill>
        <p:spPr/>
      </p:pic>
      <p:pic>
        <p:nvPicPr>
          <p:cNvPr id="18" name="Zástupný objekt pre obrázok 17" descr="Obrázok, na ktorom je ošatenie, obuv, osoba, text&#10;&#10;Automaticky generovaný popis">
            <a:extLst>
              <a:ext uri="{FF2B5EF4-FFF2-40B4-BE49-F238E27FC236}">
                <a16:creationId xmlns:a16="http://schemas.microsoft.com/office/drawing/2014/main" id="{6FBC3E52-0128-7F4D-922C-CA1DE4860669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1" r="10281"/>
          <a:stretch>
            <a:fillRect/>
          </a:stretch>
        </p:blipFill>
        <p:spPr/>
      </p:pic>
      <p:pic>
        <p:nvPicPr>
          <p:cNvPr id="22" name="Zástupný objekt pre obrázok 21" descr="Obrázok, na ktorom je osoba, vnútri, ošatenie, text&#10;&#10;Automaticky generovaný popis">
            <a:extLst>
              <a:ext uri="{FF2B5EF4-FFF2-40B4-BE49-F238E27FC236}">
                <a16:creationId xmlns:a16="http://schemas.microsoft.com/office/drawing/2014/main" id="{1A2F846F-5151-0450-E63D-89375F6EE2B8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5" r="9905"/>
          <a:stretch>
            <a:fillRect/>
          </a:stretch>
        </p:blipFill>
        <p:spPr/>
      </p:pic>
      <p:pic>
        <p:nvPicPr>
          <p:cNvPr id="42" name="Zástupný objekt pre obrázok 41" descr="Obrázok, na ktorom je text, osoba, vnútri, ošatenie&#10;&#10;Automaticky generovaný popis">
            <a:extLst>
              <a:ext uri="{FF2B5EF4-FFF2-40B4-BE49-F238E27FC236}">
                <a16:creationId xmlns:a16="http://schemas.microsoft.com/office/drawing/2014/main" id="{B0DD6F93-9F4D-8FDE-6301-3F94EED1F8F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5" r="9905"/>
          <a:stretch>
            <a:fillRect/>
          </a:stretch>
        </p:blipFill>
        <p:spPr/>
      </p:pic>
      <p:pic>
        <p:nvPicPr>
          <p:cNvPr id="40" name="Zástupný objekt pre obrázok 39" descr="Obrázok, na ktorom je ošatenie, osoba, stena, vnútri&#10;&#10;Automaticky generovaný popis">
            <a:extLst>
              <a:ext uri="{FF2B5EF4-FFF2-40B4-BE49-F238E27FC236}">
                <a16:creationId xmlns:a16="http://schemas.microsoft.com/office/drawing/2014/main" id="{B7DEBE25-CC00-1EEE-5D2E-CC3629AECC0D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4" r="9784"/>
          <a:stretch>
            <a:fillRect/>
          </a:stretch>
        </p:blipFill>
        <p:spPr/>
      </p:pic>
      <p:pic>
        <p:nvPicPr>
          <p:cNvPr id="38" name="Zástupný objekt pre obrázok 37" descr="Obrázok, na ktorom je osoba, ošatenie, stena, vnútri&#10;&#10;Automaticky generovaný popis">
            <a:extLst>
              <a:ext uri="{FF2B5EF4-FFF2-40B4-BE49-F238E27FC236}">
                <a16:creationId xmlns:a16="http://schemas.microsoft.com/office/drawing/2014/main" id="{D8DD065D-53FA-B708-049A-05081B4E21F9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8" r="9908"/>
          <a:stretch>
            <a:fillRect/>
          </a:stretch>
        </p:blipFill>
        <p:spPr/>
      </p:pic>
      <p:pic>
        <p:nvPicPr>
          <p:cNvPr id="36" name="Zástupný objekt pre obrázok 35" descr="Obrázok, na ktorom je exteriér, nebo, reflexné oblečenie, pracovné oblečenie&#10;&#10;Automaticky generovaný popis">
            <a:extLst>
              <a:ext uri="{FF2B5EF4-FFF2-40B4-BE49-F238E27FC236}">
                <a16:creationId xmlns:a16="http://schemas.microsoft.com/office/drawing/2014/main" id="{BF663E75-E5D4-CCCF-0DE6-CB46A8B08E06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0" r="426"/>
          <a:stretch/>
        </p:blipFill>
        <p:spPr>
          <a:xfrm>
            <a:off x="11074400" y="6961941"/>
            <a:ext cx="3521818" cy="3326647"/>
          </a:xfrm>
        </p:spPr>
      </p:pic>
      <p:pic>
        <p:nvPicPr>
          <p:cNvPr id="34" name="Zástupný objekt pre obrázok 33" descr="Obrázok, na ktorom je ošatenie, osoba, chlap, vnútri&#10;&#10;Automaticky generovaný popis">
            <a:extLst>
              <a:ext uri="{FF2B5EF4-FFF2-40B4-BE49-F238E27FC236}">
                <a16:creationId xmlns:a16="http://schemas.microsoft.com/office/drawing/2014/main" id="{B92BECBE-15C3-07CE-9FED-FB059DDE5A6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5" b="14895"/>
          <a:stretch>
            <a:fillRect/>
          </a:stretch>
        </p:blipFill>
        <p:spPr/>
      </p:pic>
      <p:pic>
        <p:nvPicPr>
          <p:cNvPr id="29" name="Zástupný objekt pre obrázok 28" descr="Obrázok, na ktorom je vnútri, ošatenie, stena, osoba&#10;&#10;Automaticky generovaný popis">
            <a:extLst>
              <a:ext uri="{FF2B5EF4-FFF2-40B4-BE49-F238E27FC236}">
                <a16:creationId xmlns:a16="http://schemas.microsoft.com/office/drawing/2014/main" id="{BDC1B211-C060-22A8-78DE-69912184682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0302"/>
          <a:stretch>
            <a:fillRect/>
          </a:stretch>
        </p:blipFill>
        <p:spPr/>
      </p:pic>
      <p:pic>
        <p:nvPicPr>
          <p:cNvPr id="32" name="Zástupný objekt pre obrázok 31" descr="Obrázok, na ktorom je ošatenie, osoba, chlap, obuv&#10;&#10;Automaticky generovaný popis">
            <a:extLst>
              <a:ext uri="{FF2B5EF4-FFF2-40B4-BE49-F238E27FC236}">
                <a16:creationId xmlns:a16="http://schemas.microsoft.com/office/drawing/2014/main" id="{67275F0D-0294-1E50-B3A4-AF3A8F961014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03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6154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олилиния 17"/>
          <p:cNvSpPr/>
          <p:nvPr/>
        </p:nvSpPr>
        <p:spPr>
          <a:xfrm>
            <a:off x="0" y="1219200"/>
            <a:ext cx="16814188" cy="7850188"/>
          </a:xfrm>
          <a:custGeom>
            <a:avLst/>
            <a:gdLst>
              <a:gd name="connsiteX0" fmla="*/ 0 w 16814188"/>
              <a:gd name="connsiteY0" fmla="*/ 0 h 7850188"/>
              <a:gd name="connsiteX1" fmla="*/ 12889095 w 16814188"/>
              <a:gd name="connsiteY1" fmla="*/ 0 h 7850188"/>
              <a:gd name="connsiteX2" fmla="*/ 16814188 w 16814188"/>
              <a:gd name="connsiteY2" fmla="*/ 3925095 h 7850188"/>
              <a:gd name="connsiteX3" fmla="*/ 12889095 w 16814188"/>
              <a:gd name="connsiteY3" fmla="*/ 7850188 h 7850188"/>
              <a:gd name="connsiteX4" fmla="*/ 0 w 16814188"/>
              <a:gd name="connsiteY4" fmla="*/ 7850188 h 7850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14188" h="7850188">
                <a:moveTo>
                  <a:pt x="0" y="0"/>
                </a:moveTo>
                <a:lnTo>
                  <a:pt x="12889095" y="0"/>
                </a:lnTo>
                <a:cubicBezTo>
                  <a:pt x="15056863" y="0"/>
                  <a:pt x="16814188" y="1757324"/>
                  <a:pt x="16814188" y="3925095"/>
                </a:cubicBezTo>
                <a:cubicBezTo>
                  <a:pt x="16814188" y="6092864"/>
                  <a:pt x="15056863" y="7850188"/>
                  <a:pt x="12889095" y="7850188"/>
                </a:cubicBezTo>
                <a:lnTo>
                  <a:pt x="0" y="7850188"/>
                </a:lnTo>
                <a:close/>
              </a:path>
            </a:pathLst>
          </a:custGeom>
          <a:solidFill>
            <a:srgbClr val="1E66A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881788" y="3160028"/>
            <a:ext cx="6905359" cy="1636052"/>
            <a:chOff x="881788" y="3160028"/>
            <a:chExt cx="6905359" cy="1636052"/>
          </a:xfrm>
        </p:grpSpPr>
        <p:sp>
          <p:nvSpPr>
            <p:cNvPr id="11" name="TextBox 10"/>
            <p:cNvSpPr txBox="1"/>
            <p:nvPr/>
          </p:nvSpPr>
          <p:spPr>
            <a:xfrm>
              <a:off x="881788" y="3160028"/>
              <a:ext cx="690535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7000" dirty="0">
                  <a:solidFill>
                    <a:schemeClr val="bg2"/>
                  </a:solidFill>
                  <a:latin typeface="Montserrat ExtraBold" panose="00000900000000000000" pitchFamily="50" charset="0"/>
                  <a:ea typeface="Roboto Black" panose="02000000000000000000" pitchFamily="2" charset="0"/>
                  <a:cs typeface="Open Sans Light" panose="020B0306030504020204" pitchFamily="34" charset="0"/>
                </a:rPr>
                <a:t>TMLG.EU</a:t>
              </a:r>
              <a:endParaRPr lang="ru-RU" sz="7000" dirty="0">
                <a:solidFill>
                  <a:schemeClr val="bg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81788" y="4334415"/>
              <a:ext cx="4227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2400" b="1" dirty="0">
                  <a:solidFill>
                    <a:schemeClr val="bg2"/>
                  </a:solidFill>
                  <a:latin typeface="Montserrat ExtraLight" panose="00000300000000000000" pitchFamily="50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TMLG </a:t>
              </a:r>
              <a:r>
                <a:rPr lang="sk-SK" sz="2400" b="1" dirty="0" err="1">
                  <a:solidFill>
                    <a:schemeClr val="bg2"/>
                  </a:solidFill>
                  <a:latin typeface="Montserrat ExtraLight" panose="00000300000000000000" pitchFamily="50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s.r.o</a:t>
              </a:r>
              <a:r>
                <a:rPr lang="sk-SK" sz="2400" b="1" dirty="0">
                  <a:solidFill>
                    <a:schemeClr val="bg2"/>
                  </a:solidFill>
                  <a:latin typeface="Montserrat ExtraLight" panose="00000300000000000000" pitchFamily="50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.</a:t>
              </a:r>
              <a:endParaRPr lang="ru-RU" sz="2400" b="1" dirty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86834" y="5238043"/>
            <a:ext cx="7799966" cy="1890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ct val="150000"/>
              </a:lnSpc>
            </a:pPr>
            <a:r>
              <a:rPr lang="en-US" sz="2000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S TMLG EU </a:t>
            </a:r>
            <a:r>
              <a:rPr lang="en-US" sz="2000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zažijete</a:t>
            </a:r>
            <a:r>
              <a:rPr lang="en-US" sz="2000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vzrušujúcu</a:t>
            </a:r>
            <a:r>
              <a:rPr lang="en-US" sz="2000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prácu</a:t>
            </a:r>
            <a:r>
              <a:rPr lang="en-US" sz="2000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na</a:t>
            </a:r>
            <a:r>
              <a:rPr lang="en-US" sz="2000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európskych</a:t>
            </a:r>
            <a:r>
              <a:rPr lang="en-US" sz="2000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riekach</a:t>
            </a:r>
            <a:r>
              <a:rPr lang="en-US" sz="2000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2000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kde</a:t>
            </a:r>
            <a:r>
              <a:rPr lang="en-US" sz="2000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sa</a:t>
            </a:r>
            <a:r>
              <a:rPr lang="en-US" sz="2000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spája</a:t>
            </a:r>
            <a:r>
              <a:rPr lang="en-US" sz="2000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kariéra</a:t>
            </a:r>
            <a:r>
              <a:rPr lang="en-US" sz="2000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s </a:t>
            </a:r>
            <a:r>
              <a:rPr lang="en-US" sz="2000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novými</a:t>
            </a:r>
            <a:r>
              <a:rPr lang="en-US" sz="2000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zážitkami</a:t>
            </a:r>
            <a:r>
              <a:rPr lang="en-US" sz="2000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a </a:t>
            </a:r>
            <a:r>
              <a:rPr lang="en-US" sz="2000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kultúrami</a:t>
            </a:r>
            <a:r>
              <a:rPr lang="en-US" sz="2000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  <a:endParaRPr lang="sk-SK" sz="2000" dirty="0">
              <a:solidFill>
                <a:schemeClr val="bg2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defTabSz="360000">
              <a:lnSpc>
                <a:spcPct val="150000"/>
              </a:lnSpc>
            </a:pPr>
            <a:endParaRPr lang="sk-SK" sz="2000" dirty="0">
              <a:solidFill>
                <a:schemeClr val="bg2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defTabSz="360000">
              <a:lnSpc>
                <a:spcPct val="150000"/>
              </a:lnSpc>
            </a:pPr>
            <a:r>
              <a:rPr lang="en-US" sz="2000" b="1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Pridajte</a:t>
            </a:r>
            <a:r>
              <a:rPr lang="en-US" sz="2000" b="1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sa</a:t>
            </a:r>
            <a:r>
              <a:rPr lang="en-US" sz="2000" b="1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k </a:t>
            </a:r>
            <a:r>
              <a:rPr lang="en-US" sz="2000" b="1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nám</a:t>
            </a:r>
            <a:r>
              <a:rPr lang="en-US" sz="2000" b="1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a </a:t>
            </a:r>
            <a:r>
              <a:rPr lang="en-US" sz="2000" b="1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staňte</a:t>
            </a:r>
            <a:r>
              <a:rPr lang="en-US" sz="2000" b="1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sa</a:t>
            </a:r>
            <a:r>
              <a:rPr lang="en-US" sz="2000" b="1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súčasťou</a:t>
            </a:r>
            <a:r>
              <a:rPr lang="en-US" sz="2000" b="1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našej</a:t>
            </a:r>
            <a:r>
              <a:rPr lang="en-US" sz="2000" b="1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lodiarskej</a:t>
            </a:r>
            <a:r>
              <a:rPr lang="en-US" sz="2000" b="1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rodiny</a:t>
            </a:r>
            <a:r>
              <a:rPr lang="en-US" sz="2000" b="1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!</a:t>
            </a:r>
            <a:endParaRPr lang="ru-RU" sz="2000" b="1" spc="-150" dirty="0">
              <a:solidFill>
                <a:schemeClr val="bg2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16070668" y="1"/>
            <a:ext cx="4281069" cy="10288587"/>
          </a:xfrm>
          <a:custGeom>
            <a:avLst/>
            <a:gdLst>
              <a:gd name="connsiteX0" fmla="*/ 2413539 w 4238682"/>
              <a:gd name="connsiteY0" fmla="*/ 0 h 10288587"/>
              <a:gd name="connsiteX1" fmla="*/ 4238682 w 4238682"/>
              <a:gd name="connsiteY1" fmla="*/ 0 h 10288587"/>
              <a:gd name="connsiteX2" fmla="*/ 4238682 w 4238682"/>
              <a:gd name="connsiteY2" fmla="*/ 10288587 h 10288587"/>
              <a:gd name="connsiteX3" fmla="*/ 2413535 w 4238682"/>
              <a:gd name="connsiteY3" fmla="*/ 10288587 h 10288587"/>
              <a:gd name="connsiteX4" fmla="*/ 2074715 w 4238682"/>
              <a:gd name="connsiteY4" fmla="*/ 9987945 h 10288587"/>
              <a:gd name="connsiteX5" fmla="*/ 0 w 4238682"/>
              <a:gd name="connsiteY5" fmla="*/ 5144297 h 10288587"/>
              <a:gd name="connsiteX6" fmla="*/ 2074715 w 4238682"/>
              <a:gd name="connsiteY6" fmla="*/ 300646 h 1028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8682" h="10288587">
                <a:moveTo>
                  <a:pt x="2413539" y="0"/>
                </a:moveTo>
                <a:lnTo>
                  <a:pt x="4238682" y="0"/>
                </a:lnTo>
                <a:lnTo>
                  <a:pt x="4238682" y="10288587"/>
                </a:lnTo>
                <a:lnTo>
                  <a:pt x="2413535" y="10288587"/>
                </a:lnTo>
                <a:lnTo>
                  <a:pt x="2074715" y="9987945"/>
                </a:lnTo>
                <a:cubicBezTo>
                  <a:pt x="796495" y="8769273"/>
                  <a:pt x="0" y="7049800"/>
                  <a:pt x="0" y="5144297"/>
                </a:cubicBezTo>
                <a:cubicBezTo>
                  <a:pt x="0" y="3238792"/>
                  <a:pt x="796495" y="1519318"/>
                  <a:pt x="2074715" y="300646"/>
                </a:cubicBezTo>
                <a:close/>
              </a:path>
            </a:pathLst>
          </a:custGeom>
          <a:solidFill>
            <a:schemeClr val="bg2">
              <a:lumMod val="95000"/>
              <a:alpha val="6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ástupný objekt pre obrázok 6">
            <a:extLst>
              <a:ext uri="{FF2B5EF4-FFF2-40B4-BE49-F238E27FC236}">
                <a16:creationId xmlns:a16="http://schemas.microsoft.com/office/drawing/2014/main" id="{024F1DBB-505A-AABA-DA07-D2B6458CA20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197F3288-D2C9-0DA6-9985-F85BF2244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9827" y="4296965"/>
            <a:ext cx="5008346" cy="185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73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9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6" presetClass="emph" presetSubtype="0" repeatCount="indefinite" accel="50000" decel="50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" dur="20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grpId="0" nodeType="withEffect" p14:presetBounceEnd="4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repeatCount="indefinite" accel="50000" decel="50000" autoRev="1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2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9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8" grpId="1" animBg="1"/>
          <p:bldP spid="13" grpId="0"/>
          <p:bldP spid="32" grpId="0" animBg="1"/>
          <p:bldP spid="3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9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6" presetClass="emph" presetSubtype="0" repeatCount="indefinite" accel="50000" decel="50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" dur="20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repeatCount="indefinite" accel="50000" decel="50000" autoRev="1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2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9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8" grpId="1" animBg="1"/>
          <p:bldP spid="13" grpId="0"/>
          <p:bldP spid="32" grpId="0" animBg="1"/>
          <p:bldP spid="32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jekt pre obrázok 7">
            <a:extLst>
              <a:ext uri="{FF2B5EF4-FFF2-40B4-BE49-F238E27FC236}">
                <a16:creationId xmlns:a16="http://schemas.microsoft.com/office/drawing/2014/main" id="{9C038A30-7181-D715-F268-8435D4BC0F9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5" r="20735"/>
          <a:stretch/>
        </p:blipFill>
        <p:spPr/>
      </p:pic>
      <p:grpSp>
        <p:nvGrpSpPr>
          <p:cNvPr id="2" name="Группа 1"/>
          <p:cNvGrpSpPr/>
          <p:nvPr/>
        </p:nvGrpSpPr>
        <p:grpSpPr>
          <a:xfrm>
            <a:off x="10453334" y="2645654"/>
            <a:ext cx="6614592" cy="1512941"/>
            <a:chOff x="11174933" y="889915"/>
            <a:chExt cx="6200703" cy="1512941"/>
          </a:xfrm>
        </p:grpSpPr>
        <p:sp>
          <p:nvSpPr>
            <p:cNvPr id="17" name="TextBox 16"/>
            <p:cNvSpPr txBox="1"/>
            <p:nvPr/>
          </p:nvSpPr>
          <p:spPr>
            <a:xfrm>
              <a:off x="11174934" y="889915"/>
              <a:ext cx="620070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7000" dirty="0">
                  <a:solidFill>
                    <a:schemeClr val="bg1"/>
                  </a:solidFill>
                  <a:latin typeface="Montserrat ExtraBold" panose="00000900000000000000" pitchFamily="50" charset="0"/>
                  <a:ea typeface="Roboto Black" panose="02000000000000000000" pitchFamily="2" charset="0"/>
                  <a:cs typeface="Open Sans Light" panose="020B0306030504020204" pitchFamily="34" charset="0"/>
                </a:rPr>
                <a:t>Práca na lodi </a:t>
              </a:r>
              <a:endParaRPr lang="ru-RU" sz="7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174933" y="2064302"/>
              <a:ext cx="4227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1600" b="1" dirty="0">
                  <a:solidFill>
                    <a:srgbClr val="1E66A4"/>
                  </a:solidFill>
                  <a:latin typeface="Montserrat ExtraLight" panose="00000300000000000000" pitchFamily="50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PRIDAJTE SA K NÁM.</a:t>
              </a:r>
              <a:endParaRPr lang="ru-RU" sz="1600" b="1" dirty="0">
                <a:solidFill>
                  <a:srgbClr val="1E66A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10453334" y="4588122"/>
            <a:ext cx="7117656" cy="1856884"/>
            <a:chOff x="11298123" y="5754680"/>
            <a:chExt cx="5909691" cy="1856884"/>
          </a:xfrm>
        </p:grpSpPr>
        <p:sp>
          <p:nvSpPr>
            <p:cNvPr id="21" name="Freeform: Shape 5"/>
            <p:cNvSpPr/>
            <p:nvPr/>
          </p:nvSpPr>
          <p:spPr>
            <a:xfrm>
              <a:off x="11298123" y="5844328"/>
              <a:ext cx="274940" cy="262217"/>
            </a:xfrm>
            <a:custGeom>
              <a:avLst/>
              <a:gdLst/>
              <a:ahLst/>
              <a:cxnLst/>
              <a:rect l="l" t="t" r="r" b="b"/>
              <a:pathLst>
                <a:path w="212255" h="202432">
                  <a:moveTo>
                    <a:pt x="106128" y="0"/>
                  </a:moveTo>
                  <a:cubicBezTo>
                    <a:pt x="107600" y="66"/>
                    <a:pt x="108865" y="635"/>
                    <a:pt x="109922" y="1705"/>
                  </a:cubicBezTo>
                  <a:cubicBezTo>
                    <a:pt x="110980" y="2776"/>
                    <a:pt x="111799" y="3951"/>
                    <a:pt x="112378" y="5229"/>
                  </a:cubicBezTo>
                  <a:lnTo>
                    <a:pt x="141078" y="63267"/>
                  </a:lnTo>
                  <a:lnTo>
                    <a:pt x="205112" y="72579"/>
                  </a:lnTo>
                  <a:cubicBezTo>
                    <a:pt x="206749" y="72808"/>
                    <a:pt x="208322" y="73371"/>
                    <a:pt x="209832" y="74269"/>
                  </a:cubicBezTo>
                  <a:cubicBezTo>
                    <a:pt x="211341" y="75167"/>
                    <a:pt x="212149" y="76560"/>
                    <a:pt x="212255" y="78447"/>
                  </a:cubicBezTo>
                  <a:cubicBezTo>
                    <a:pt x="212221" y="79603"/>
                    <a:pt x="211875" y="80703"/>
                    <a:pt x="211219" y="81747"/>
                  </a:cubicBezTo>
                  <a:cubicBezTo>
                    <a:pt x="210562" y="82792"/>
                    <a:pt x="209802" y="83732"/>
                    <a:pt x="208939" y="84569"/>
                  </a:cubicBezTo>
                  <a:lnTo>
                    <a:pt x="162635" y="129725"/>
                  </a:lnTo>
                  <a:lnTo>
                    <a:pt x="173605" y="193503"/>
                  </a:lnTo>
                  <a:cubicBezTo>
                    <a:pt x="173666" y="193944"/>
                    <a:pt x="173704" y="194370"/>
                    <a:pt x="173717" y="194779"/>
                  </a:cubicBezTo>
                  <a:cubicBezTo>
                    <a:pt x="173730" y="195188"/>
                    <a:pt x="173736" y="195613"/>
                    <a:pt x="173733" y="196054"/>
                  </a:cubicBezTo>
                  <a:cubicBezTo>
                    <a:pt x="173746" y="197771"/>
                    <a:pt x="173337" y="199249"/>
                    <a:pt x="172505" y="200487"/>
                  </a:cubicBezTo>
                  <a:cubicBezTo>
                    <a:pt x="171673" y="201725"/>
                    <a:pt x="170339" y="202374"/>
                    <a:pt x="168503" y="202432"/>
                  </a:cubicBezTo>
                  <a:cubicBezTo>
                    <a:pt x="167605" y="202424"/>
                    <a:pt x="166723" y="202281"/>
                    <a:pt x="165856" y="202002"/>
                  </a:cubicBezTo>
                  <a:cubicBezTo>
                    <a:pt x="164990" y="201723"/>
                    <a:pt x="164171" y="201356"/>
                    <a:pt x="163401" y="200902"/>
                  </a:cubicBezTo>
                  <a:lnTo>
                    <a:pt x="106128" y="170798"/>
                  </a:lnTo>
                  <a:lnTo>
                    <a:pt x="48854" y="200902"/>
                  </a:lnTo>
                  <a:cubicBezTo>
                    <a:pt x="48028" y="201356"/>
                    <a:pt x="47193" y="201723"/>
                    <a:pt x="46351" y="202002"/>
                  </a:cubicBezTo>
                  <a:cubicBezTo>
                    <a:pt x="45509" y="202281"/>
                    <a:pt x="44642" y="202424"/>
                    <a:pt x="43752" y="202432"/>
                  </a:cubicBezTo>
                  <a:cubicBezTo>
                    <a:pt x="41910" y="202374"/>
                    <a:pt x="40555" y="201725"/>
                    <a:pt x="39686" y="200487"/>
                  </a:cubicBezTo>
                  <a:cubicBezTo>
                    <a:pt x="38817" y="199249"/>
                    <a:pt x="38387" y="197771"/>
                    <a:pt x="38395" y="196054"/>
                  </a:cubicBezTo>
                  <a:cubicBezTo>
                    <a:pt x="38397" y="195613"/>
                    <a:pt x="38424" y="195188"/>
                    <a:pt x="38474" y="194779"/>
                  </a:cubicBezTo>
                  <a:cubicBezTo>
                    <a:pt x="38525" y="194370"/>
                    <a:pt x="38583" y="193944"/>
                    <a:pt x="38650" y="193503"/>
                  </a:cubicBezTo>
                  <a:lnTo>
                    <a:pt x="49620" y="129725"/>
                  </a:lnTo>
                  <a:lnTo>
                    <a:pt x="3189" y="84569"/>
                  </a:lnTo>
                  <a:cubicBezTo>
                    <a:pt x="2386" y="83732"/>
                    <a:pt x="1664" y="82792"/>
                    <a:pt x="1020" y="81747"/>
                  </a:cubicBezTo>
                  <a:cubicBezTo>
                    <a:pt x="377" y="80703"/>
                    <a:pt x="37" y="79603"/>
                    <a:pt x="0" y="78447"/>
                  </a:cubicBezTo>
                  <a:cubicBezTo>
                    <a:pt x="98" y="76560"/>
                    <a:pt x="890" y="75167"/>
                    <a:pt x="2376" y="74269"/>
                  </a:cubicBezTo>
                  <a:cubicBezTo>
                    <a:pt x="3861" y="73371"/>
                    <a:pt x="5450" y="72808"/>
                    <a:pt x="7143" y="72579"/>
                  </a:cubicBezTo>
                  <a:lnTo>
                    <a:pt x="71177" y="63267"/>
                  </a:lnTo>
                  <a:lnTo>
                    <a:pt x="99877" y="5229"/>
                  </a:lnTo>
                  <a:cubicBezTo>
                    <a:pt x="100457" y="3951"/>
                    <a:pt x="101275" y="2776"/>
                    <a:pt x="102333" y="1705"/>
                  </a:cubicBezTo>
                  <a:cubicBezTo>
                    <a:pt x="103390" y="635"/>
                    <a:pt x="104655" y="66"/>
                    <a:pt x="106128" y="0"/>
                  </a:cubicBezTo>
                  <a:close/>
                </a:path>
              </a:pathLst>
            </a:custGeom>
            <a:solidFill>
              <a:srgbClr val="1E66A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1787013" y="6185533"/>
              <a:ext cx="5420801" cy="1426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0000">
                <a:lnSpc>
                  <a:spcPct val="150000"/>
                </a:lnSpc>
              </a:pP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Zažite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jedinečné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dobrodružstvo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na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európskych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riekach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!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Práca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na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lodi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vám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prináša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šancu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spoznávať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krásy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prírody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a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kultúry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z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úplne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inej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perspektívy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.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787013" y="5754680"/>
              <a:ext cx="494432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Dobrodružstvo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na</a:t>
              </a:r>
              <a:r>
                <a:rPr lang="sk-SK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riekach</a:t>
              </a:r>
              <a:endParaRPr lang="en-US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10453334" y="6676419"/>
            <a:ext cx="7117656" cy="2780214"/>
            <a:chOff x="11298123" y="7842560"/>
            <a:chExt cx="5909691" cy="2780214"/>
          </a:xfrm>
        </p:grpSpPr>
        <p:sp>
          <p:nvSpPr>
            <p:cNvPr id="24" name="Freeform: Shape 5"/>
            <p:cNvSpPr/>
            <p:nvPr/>
          </p:nvSpPr>
          <p:spPr>
            <a:xfrm>
              <a:off x="11298123" y="7932208"/>
              <a:ext cx="274940" cy="262217"/>
            </a:xfrm>
            <a:custGeom>
              <a:avLst/>
              <a:gdLst/>
              <a:ahLst/>
              <a:cxnLst/>
              <a:rect l="l" t="t" r="r" b="b"/>
              <a:pathLst>
                <a:path w="212255" h="202432">
                  <a:moveTo>
                    <a:pt x="106128" y="0"/>
                  </a:moveTo>
                  <a:cubicBezTo>
                    <a:pt x="107600" y="66"/>
                    <a:pt x="108865" y="635"/>
                    <a:pt x="109922" y="1705"/>
                  </a:cubicBezTo>
                  <a:cubicBezTo>
                    <a:pt x="110980" y="2776"/>
                    <a:pt x="111799" y="3951"/>
                    <a:pt x="112378" y="5229"/>
                  </a:cubicBezTo>
                  <a:lnTo>
                    <a:pt x="141078" y="63267"/>
                  </a:lnTo>
                  <a:lnTo>
                    <a:pt x="205112" y="72579"/>
                  </a:lnTo>
                  <a:cubicBezTo>
                    <a:pt x="206749" y="72808"/>
                    <a:pt x="208322" y="73371"/>
                    <a:pt x="209832" y="74269"/>
                  </a:cubicBezTo>
                  <a:cubicBezTo>
                    <a:pt x="211341" y="75167"/>
                    <a:pt x="212149" y="76560"/>
                    <a:pt x="212255" y="78447"/>
                  </a:cubicBezTo>
                  <a:cubicBezTo>
                    <a:pt x="212221" y="79603"/>
                    <a:pt x="211875" y="80703"/>
                    <a:pt x="211219" y="81747"/>
                  </a:cubicBezTo>
                  <a:cubicBezTo>
                    <a:pt x="210562" y="82792"/>
                    <a:pt x="209802" y="83732"/>
                    <a:pt x="208939" y="84569"/>
                  </a:cubicBezTo>
                  <a:lnTo>
                    <a:pt x="162635" y="129725"/>
                  </a:lnTo>
                  <a:lnTo>
                    <a:pt x="173605" y="193503"/>
                  </a:lnTo>
                  <a:cubicBezTo>
                    <a:pt x="173666" y="193944"/>
                    <a:pt x="173704" y="194370"/>
                    <a:pt x="173717" y="194779"/>
                  </a:cubicBezTo>
                  <a:cubicBezTo>
                    <a:pt x="173730" y="195188"/>
                    <a:pt x="173736" y="195613"/>
                    <a:pt x="173733" y="196054"/>
                  </a:cubicBezTo>
                  <a:cubicBezTo>
                    <a:pt x="173746" y="197771"/>
                    <a:pt x="173337" y="199249"/>
                    <a:pt x="172505" y="200487"/>
                  </a:cubicBezTo>
                  <a:cubicBezTo>
                    <a:pt x="171673" y="201725"/>
                    <a:pt x="170339" y="202374"/>
                    <a:pt x="168503" y="202432"/>
                  </a:cubicBezTo>
                  <a:cubicBezTo>
                    <a:pt x="167605" y="202424"/>
                    <a:pt x="166723" y="202281"/>
                    <a:pt x="165856" y="202002"/>
                  </a:cubicBezTo>
                  <a:cubicBezTo>
                    <a:pt x="164990" y="201723"/>
                    <a:pt x="164171" y="201356"/>
                    <a:pt x="163401" y="200902"/>
                  </a:cubicBezTo>
                  <a:lnTo>
                    <a:pt x="106128" y="170798"/>
                  </a:lnTo>
                  <a:lnTo>
                    <a:pt x="48854" y="200902"/>
                  </a:lnTo>
                  <a:cubicBezTo>
                    <a:pt x="48028" y="201356"/>
                    <a:pt x="47193" y="201723"/>
                    <a:pt x="46351" y="202002"/>
                  </a:cubicBezTo>
                  <a:cubicBezTo>
                    <a:pt x="45509" y="202281"/>
                    <a:pt x="44642" y="202424"/>
                    <a:pt x="43752" y="202432"/>
                  </a:cubicBezTo>
                  <a:cubicBezTo>
                    <a:pt x="41910" y="202374"/>
                    <a:pt x="40555" y="201725"/>
                    <a:pt x="39686" y="200487"/>
                  </a:cubicBezTo>
                  <a:cubicBezTo>
                    <a:pt x="38817" y="199249"/>
                    <a:pt x="38387" y="197771"/>
                    <a:pt x="38395" y="196054"/>
                  </a:cubicBezTo>
                  <a:cubicBezTo>
                    <a:pt x="38397" y="195613"/>
                    <a:pt x="38424" y="195188"/>
                    <a:pt x="38474" y="194779"/>
                  </a:cubicBezTo>
                  <a:cubicBezTo>
                    <a:pt x="38525" y="194370"/>
                    <a:pt x="38583" y="193944"/>
                    <a:pt x="38650" y="193503"/>
                  </a:cubicBezTo>
                  <a:lnTo>
                    <a:pt x="49620" y="129725"/>
                  </a:lnTo>
                  <a:lnTo>
                    <a:pt x="3189" y="84569"/>
                  </a:lnTo>
                  <a:cubicBezTo>
                    <a:pt x="2386" y="83732"/>
                    <a:pt x="1664" y="82792"/>
                    <a:pt x="1020" y="81747"/>
                  </a:cubicBezTo>
                  <a:cubicBezTo>
                    <a:pt x="377" y="80703"/>
                    <a:pt x="37" y="79603"/>
                    <a:pt x="0" y="78447"/>
                  </a:cubicBezTo>
                  <a:cubicBezTo>
                    <a:pt x="98" y="76560"/>
                    <a:pt x="890" y="75167"/>
                    <a:pt x="2376" y="74269"/>
                  </a:cubicBezTo>
                  <a:cubicBezTo>
                    <a:pt x="3861" y="73371"/>
                    <a:pt x="5450" y="72808"/>
                    <a:pt x="7143" y="72579"/>
                  </a:cubicBezTo>
                  <a:lnTo>
                    <a:pt x="71177" y="63267"/>
                  </a:lnTo>
                  <a:lnTo>
                    <a:pt x="99877" y="5229"/>
                  </a:lnTo>
                  <a:cubicBezTo>
                    <a:pt x="100457" y="3951"/>
                    <a:pt x="101275" y="2776"/>
                    <a:pt x="102333" y="1705"/>
                  </a:cubicBezTo>
                  <a:cubicBezTo>
                    <a:pt x="103390" y="635"/>
                    <a:pt x="104655" y="66"/>
                    <a:pt x="106128" y="0"/>
                  </a:cubicBezTo>
                  <a:close/>
                </a:path>
              </a:pathLst>
            </a:custGeom>
            <a:solidFill>
              <a:srgbClr val="1E66A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1787013" y="8273413"/>
              <a:ext cx="5420801" cy="2349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0000">
                <a:lnSpc>
                  <a:spcPct val="150000"/>
                </a:lnSpc>
              </a:pP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S TMLG EU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získate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nie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len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zaujímavú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prácu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, ale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aj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konkurencieschopné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ohodnotenie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a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možnosti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kariérneho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rastu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.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Naša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spoločnosť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podporuje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svojich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zamestnancov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, aby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naplnili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svoje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ambície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a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zažili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úspech</a:t>
              </a: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.</a:t>
              </a:r>
              <a:endParaRPr lang="ru-RU" sz="2000" spc="-15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787014" y="7842560"/>
              <a:ext cx="54208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Atraktívne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sk-SK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o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hodnotenie</a:t>
              </a:r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a </a:t>
              </a:r>
              <a:r>
                <a:rPr lang="sk-SK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m</a:t>
              </a:r>
              <a:r>
                <a:rPr lang="en-US" sz="2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ožnosti</a:t>
              </a:r>
              <a:endParaRPr lang="ru-RU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</p:grpSp>
      <p:sp>
        <p:nvSpPr>
          <p:cNvPr id="57" name="Полилиния 56"/>
          <p:cNvSpPr/>
          <p:nvPr/>
        </p:nvSpPr>
        <p:spPr>
          <a:xfrm>
            <a:off x="2958336" y="5575115"/>
            <a:ext cx="9466692" cy="4713472"/>
          </a:xfrm>
          <a:custGeom>
            <a:avLst/>
            <a:gdLst>
              <a:gd name="connsiteX0" fmla="*/ 4731541 w 9466692"/>
              <a:gd name="connsiteY0" fmla="*/ 0 h 4713472"/>
              <a:gd name="connsiteX1" fmla="*/ 9466692 w 9466692"/>
              <a:gd name="connsiteY1" fmla="*/ 4713472 h 4713472"/>
              <a:gd name="connsiteX2" fmla="*/ 0 w 9466692"/>
              <a:gd name="connsiteY2" fmla="*/ 4713472 h 4713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66692" h="4713472">
                <a:moveTo>
                  <a:pt x="4731541" y="0"/>
                </a:moveTo>
                <a:lnTo>
                  <a:pt x="9466692" y="4713472"/>
                </a:lnTo>
                <a:lnTo>
                  <a:pt x="0" y="4713472"/>
                </a:lnTo>
                <a:close/>
              </a:path>
            </a:pathLst>
          </a:custGeom>
          <a:solidFill>
            <a:schemeClr val="bg2">
              <a:lumMod val="95000"/>
              <a:alpha val="6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Полилиния 46"/>
          <p:cNvSpPr/>
          <p:nvPr/>
        </p:nvSpPr>
        <p:spPr>
          <a:xfrm>
            <a:off x="2" y="3225451"/>
            <a:ext cx="7095623" cy="7063137"/>
          </a:xfrm>
          <a:custGeom>
            <a:avLst/>
            <a:gdLst>
              <a:gd name="connsiteX0" fmla="*/ 0 w 7095623"/>
              <a:gd name="connsiteY0" fmla="*/ 0 h 7063137"/>
              <a:gd name="connsiteX1" fmla="*/ 7095623 w 7095623"/>
              <a:gd name="connsiteY1" fmla="*/ 7063137 h 7063137"/>
              <a:gd name="connsiteX2" fmla="*/ 0 w 7095623"/>
              <a:gd name="connsiteY2" fmla="*/ 7063137 h 706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95623" h="7063137">
                <a:moveTo>
                  <a:pt x="0" y="0"/>
                </a:moveTo>
                <a:lnTo>
                  <a:pt x="7095623" y="7063137"/>
                </a:lnTo>
                <a:lnTo>
                  <a:pt x="0" y="7063137"/>
                </a:lnTo>
                <a:close/>
              </a:path>
            </a:pathLst>
          </a:custGeom>
          <a:solidFill>
            <a:srgbClr val="1E66A4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7FEA9FAD-3874-88CC-FF26-17FE07E808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18903" y="921047"/>
            <a:ext cx="393382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3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9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9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16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0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9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9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7" grpId="0" animBg="1"/>
          <p:bldP spid="4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9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9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16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9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9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7" grpId="0" animBg="1"/>
          <p:bldP spid="47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/>
          <p:nvPr/>
        </p:nvSpPr>
        <p:spPr>
          <a:xfrm>
            <a:off x="6727966" y="3706019"/>
            <a:ext cx="2876550" cy="2876550"/>
          </a:xfrm>
          <a:prstGeom prst="rect">
            <a:avLst/>
          </a:prstGeom>
          <a:solidFill>
            <a:srgbClr val="1E66A4">
              <a:alpha val="6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Прямоугольник 42"/>
          <p:cNvSpPr/>
          <p:nvPr/>
        </p:nvSpPr>
        <p:spPr>
          <a:xfrm>
            <a:off x="3752850" y="734219"/>
            <a:ext cx="2876550" cy="2876550"/>
          </a:xfrm>
          <a:prstGeom prst="rect">
            <a:avLst/>
          </a:prstGeom>
          <a:solidFill>
            <a:srgbClr val="1E66A4">
              <a:alpha val="6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Zástupný objekt pre obrázok 29" descr="Obrázok, na ktorom je exteriér, nebo, loď, voda&#10;&#10;Automaticky generovaný popis">
            <a:extLst>
              <a:ext uri="{FF2B5EF4-FFF2-40B4-BE49-F238E27FC236}">
                <a16:creationId xmlns:a16="http://schemas.microsoft.com/office/drawing/2014/main" id="{4F729A04-D3DB-E55A-DC07-0AAB3414D3F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5" r="16755"/>
          <a:stretch>
            <a:fillRect/>
          </a:stretch>
        </p:blipFill>
        <p:spPr>
          <a:xfrm>
            <a:off x="3752850" y="735013"/>
            <a:ext cx="2876550" cy="2876550"/>
          </a:xfrm>
        </p:spPr>
      </p:pic>
      <p:pic>
        <p:nvPicPr>
          <p:cNvPr id="36" name="Zástupný objekt pre obrázok 35" descr="Obrázok, na ktorom je ošatenie, osoba, vnútri, počítačový monitor&#10;&#10;Automaticky generovaný popis">
            <a:extLst>
              <a:ext uri="{FF2B5EF4-FFF2-40B4-BE49-F238E27FC236}">
                <a16:creationId xmlns:a16="http://schemas.microsoft.com/office/drawing/2014/main" id="{3F291670-4C8F-D577-56A9-C6C79E6A295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1" r="12511"/>
          <a:stretch>
            <a:fillRect/>
          </a:stretch>
        </p:blipFill>
        <p:spPr>
          <a:xfrm>
            <a:off x="6724650" y="3706813"/>
            <a:ext cx="2876550" cy="2876550"/>
          </a:xfrm>
        </p:spPr>
      </p:pic>
      <p:sp>
        <p:nvSpPr>
          <p:cNvPr id="38" name="Прямоугольник 37"/>
          <p:cNvSpPr/>
          <p:nvPr/>
        </p:nvSpPr>
        <p:spPr>
          <a:xfrm>
            <a:off x="781050" y="3706019"/>
            <a:ext cx="2876550" cy="2876550"/>
          </a:xfrm>
          <a:prstGeom prst="rect">
            <a:avLst/>
          </a:prstGeom>
          <a:solidFill>
            <a:srgbClr val="1E66A4">
              <a:alpha val="6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Группа 2"/>
          <p:cNvGrpSpPr/>
          <p:nvPr/>
        </p:nvGrpSpPr>
        <p:grpSpPr>
          <a:xfrm>
            <a:off x="9989277" y="5249079"/>
            <a:ext cx="7354389" cy="2291448"/>
            <a:chOff x="12372183" y="5509039"/>
            <a:chExt cx="5268965" cy="2291448"/>
          </a:xfrm>
        </p:grpSpPr>
        <p:sp>
          <p:nvSpPr>
            <p:cNvPr id="14" name="TextBox 13"/>
            <p:cNvSpPr txBox="1"/>
            <p:nvPr/>
          </p:nvSpPr>
          <p:spPr>
            <a:xfrm>
              <a:off x="12372183" y="6107716"/>
              <a:ext cx="5268965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0000">
                <a:lnSpc>
                  <a:spcPct val="150000"/>
                </a:lnSpc>
              </a:pPr>
              <a:r>
                <a:rPr lang="en-US" sz="2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Sme</a:t>
              </a:r>
              <a:r>
                <a:rPr lang="en-US" sz="2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pripravení</a:t>
              </a:r>
              <a:r>
                <a:rPr lang="en-US" sz="2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poskytnúť</a:t>
              </a:r>
              <a:r>
                <a:rPr lang="en-US" sz="2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našim</a:t>
              </a:r>
              <a:r>
                <a:rPr lang="en-US" sz="2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zamestnancom</a:t>
              </a:r>
              <a:r>
                <a:rPr lang="en-US" sz="2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vlastnú</a:t>
              </a:r>
              <a:r>
                <a:rPr lang="en-US" sz="2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prepravu</a:t>
              </a:r>
              <a:r>
                <a:rPr lang="en-US" sz="2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, aby </a:t>
              </a:r>
              <a:r>
                <a:rPr lang="en-US" sz="2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sa</a:t>
              </a:r>
              <a:r>
                <a:rPr lang="en-US" sz="2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bez </a:t>
              </a:r>
              <a:r>
                <a:rPr lang="en-US" sz="2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problémov</a:t>
              </a:r>
              <a:r>
                <a:rPr lang="en-US" sz="2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dostali</a:t>
              </a:r>
              <a:r>
                <a:rPr lang="en-US" sz="2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na</a:t>
              </a:r>
              <a:r>
                <a:rPr lang="en-US" sz="2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loď</a:t>
              </a:r>
              <a:r>
                <a:rPr lang="en-US" sz="2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a </a:t>
              </a:r>
              <a:r>
                <a:rPr lang="en-US" sz="2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späť</a:t>
              </a:r>
              <a:r>
                <a:rPr lang="en-US" sz="2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domov</a:t>
              </a:r>
              <a:r>
                <a:rPr lang="en-US" sz="2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.</a:t>
              </a:r>
              <a:endParaRPr lang="ru-RU" sz="2400" spc="-15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372184" y="5509039"/>
              <a:ext cx="27839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bg2"/>
                  </a:solidFill>
                  <a:highlight>
                    <a:srgbClr val="1E66A4"/>
                  </a:highlight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Vlastná</a:t>
              </a:r>
              <a:r>
                <a:rPr lang="en-US" sz="3200" b="1" dirty="0">
                  <a:solidFill>
                    <a:schemeClr val="bg2"/>
                  </a:solidFill>
                  <a:highlight>
                    <a:srgbClr val="1E66A4"/>
                  </a:highlight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3200" b="1" dirty="0" err="1">
                  <a:solidFill>
                    <a:schemeClr val="bg2"/>
                  </a:solidFill>
                  <a:highlight>
                    <a:srgbClr val="1E66A4"/>
                  </a:highlight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preprava</a:t>
              </a:r>
              <a:endParaRPr lang="ru-RU" sz="3200" b="1" dirty="0">
                <a:solidFill>
                  <a:schemeClr val="bg2"/>
                </a:solidFill>
                <a:highlight>
                  <a:srgbClr val="1E66A4"/>
                </a:highlight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9989277" y="7818826"/>
            <a:ext cx="7105609" cy="1592275"/>
            <a:chOff x="10215153" y="7639040"/>
            <a:chExt cx="7243867" cy="1592275"/>
          </a:xfrm>
        </p:grpSpPr>
        <p:sp>
          <p:nvSpPr>
            <p:cNvPr id="19" name="TextBox 18"/>
            <p:cNvSpPr txBox="1"/>
            <p:nvPr/>
          </p:nvSpPr>
          <p:spPr>
            <a:xfrm>
              <a:off x="10215154" y="8092542"/>
              <a:ext cx="7243866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0000">
                <a:lnSpc>
                  <a:spcPct val="150000"/>
                </a:lnSpc>
              </a:pPr>
              <a:r>
                <a:rPr lang="en-US" sz="2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Ponúkame</a:t>
              </a:r>
              <a:r>
                <a:rPr lang="en-US" sz="2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konkurencieschopné</a:t>
              </a:r>
              <a:r>
                <a:rPr lang="en-US" sz="2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platy, </a:t>
              </a:r>
              <a:r>
                <a:rPr lang="en-US" sz="2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ktoré</a:t>
              </a:r>
              <a:r>
                <a:rPr lang="en-US" sz="2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odrážajú</a:t>
              </a:r>
              <a:r>
                <a:rPr lang="en-US" sz="2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prácu</a:t>
              </a:r>
              <a:r>
                <a:rPr lang="en-US" sz="2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a </a:t>
              </a:r>
              <a:r>
                <a:rPr lang="en-US" sz="2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oddanosť</a:t>
              </a:r>
              <a:r>
                <a:rPr lang="en-US" sz="2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našich</a:t>
              </a:r>
              <a:r>
                <a:rPr lang="en-US" sz="2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zamestnancov</a:t>
              </a:r>
              <a:r>
                <a:rPr lang="en-US" sz="2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.</a:t>
              </a:r>
              <a:endParaRPr lang="ru-RU" sz="2400" spc="-15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215153" y="7639040"/>
              <a:ext cx="69838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bg2"/>
                  </a:solidFill>
                  <a:highlight>
                    <a:srgbClr val="1E66A4"/>
                  </a:highlight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Atraktívne</a:t>
              </a:r>
              <a:r>
                <a:rPr lang="en-US" sz="2800" b="1" dirty="0">
                  <a:solidFill>
                    <a:schemeClr val="bg2"/>
                  </a:solidFill>
                  <a:highlight>
                    <a:srgbClr val="1E66A4"/>
                  </a:highlight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2800" b="1" dirty="0" err="1">
                  <a:solidFill>
                    <a:schemeClr val="bg2"/>
                  </a:solidFill>
                  <a:highlight>
                    <a:srgbClr val="1E66A4"/>
                  </a:highlight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finančné</a:t>
              </a:r>
              <a:r>
                <a:rPr lang="en-US" sz="2800" b="1" dirty="0">
                  <a:solidFill>
                    <a:schemeClr val="bg2"/>
                  </a:solidFill>
                  <a:highlight>
                    <a:srgbClr val="1E66A4"/>
                  </a:highlight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2800" b="1" dirty="0" err="1">
                  <a:solidFill>
                    <a:schemeClr val="bg2"/>
                  </a:solidFill>
                  <a:highlight>
                    <a:srgbClr val="1E66A4"/>
                  </a:highlight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ohodnotenie</a:t>
              </a:r>
              <a:endParaRPr lang="ru-RU" sz="2800" b="1" dirty="0">
                <a:solidFill>
                  <a:schemeClr val="bg2"/>
                </a:solidFill>
                <a:highlight>
                  <a:srgbClr val="1E66A4"/>
                </a:highlight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2" name="Zástupný objekt pre obrázok 11" descr="Obrázok, na ktorom je ošatenie, exteriér, osoba, nebo&#10;&#10;Automaticky generovaný popis">
            <a:extLst>
              <a:ext uri="{FF2B5EF4-FFF2-40B4-BE49-F238E27FC236}">
                <a16:creationId xmlns:a16="http://schemas.microsoft.com/office/drawing/2014/main" id="{9BE347BD-C513-027A-0B8F-AF122D9D1FF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7" r="12467"/>
          <a:stretch>
            <a:fillRect/>
          </a:stretch>
        </p:blipFill>
        <p:spPr/>
      </p:pic>
      <p:pic>
        <p:nvPicPr>
          <p:cNvPr id="34" name="Zástupný objekt pre obrázok 33" descr="Obrázok, na ktorom je exteriér, osoba, ošatenie, strom&#10;&#10;Automaticky generovaný popis">
            <a:extLst>
              <a:ext uri="{FF2B5EF4-FFF2-40B4-BE49-F238E27FC236}">
                <a16:creationId xmlns:a16="http://schemas.microsoft.com/office/drawing/2014/main" id="{4844B6CD-702B-9316-42E3-80D3A29AB50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5" r="12465"/>
          <a:stretch>
            <a:fillRect/>
          </a:stretch>
        </p:blipFill>
        <p:spPr/>
      </p:pic>
      <p:pic>
        <p:nvPicPr>
          <p:cNvPr id="39" name="Zástupný objekt pre obrázok 38" descr="Obrázok, na ktorom je text, osoba, vnútri, ošatenie&#10;&#10;Automaticky generovaný popis">
            <a:extLst>
              <a:ext uri="{FF2B5EF4-FFF2-40B4-BE49-F238E27FC236}">
                <a16:creationId xmlns:a16="http://schemas.microsoft.com/office/drawing/2014/main" id="{4A5289C5-F66F-24B0-5BC4-08D15DB47F7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5" r="12465"/>
          <a:stretch>
            <a:fillRect/>
          </a:stretch>
        </p:blipFill>
        <p:spPr/>
      </p:pic>
      <p:pic>
        <p:nvPicPr>
          <p:cNvPr id="32" name="Zástupný objekt pre obrázok 31" descr="Obrázok, na ktorom je exteriér, voda, nebo, loď&#10;&#10;Automaticky generovaný popis">
            <a:extLst>
              <a:ext uri="{FF2B5EF4-FFF2-40B4-BE49-F238E27FC236}">
                <a16:creationId xmlns:a16="http://schemas.microsoft.com/office/drawing/2014/main" id="{A48CB6FF-7BEE-8413-9DD2-441DD7D67C8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1" r="21871"/>
          <a:stretch>
            <a:fillRect/>
          </a:stretch>
        </p:blipFill>
        <p:spPr>
          <a:xfrm>
            <a:off x="781050" y="3706813"/>
            <a:ext cx="2876550" cy="2876550"/>
          </a:xfrm>
        </p:spPr>
      </p:pic>
      <p:grpSp>
        <p:nvGrpSpPr>
          <p:cNvPr id="24" name="Группа 2">
            <a:extLst>
              <a:ext uri="{FF2B5EF4-FFF2-40B4-BE49-F238E27FC236}">
                <a16:creationId xmlns:a16="http://schemas.microsoft.com/office/drawing/2014/main" id="{5877CFD1-1C00-2CD0-842D-349CA3763BB4}"/>
              </a:ext>
            </a:extLst>
          </p:cNvPr>
          <p:cNvGrpSpPr/>
          <p:nvPr/>
        </p:nvGrpSpPr>
        <p:grpSpPr>
          <a:xfrm>
            <a:off x="9989277" y="2626745"/>
            <a:ext cx="7563395" cy="2344036"/>
            <a:chOff x="12372184" y="5288627"/>
            <a:chExt cx="5418705" cy="2344036"/>
          </a:xfrm>
        </p:grpSpPr>
        <p:sp>
          <p:nvSpPr>
            <p:cNvPr id="25" name="TextBox 13">
              <a:extLst>
                <a:ext uri="{FF2B5EF4-FFF2-40B4-BE49-F238E27FC236}">
                  <a16:creationId xmlns:a16="http://schemas.microsoft.com/office/drawing/2014/main" id="{D8C431E9-AB44-6E0F-0355-F17F0AB77266}"/>
                </a:ext>
              </a:extLst>
            </p:cNvPr>
            <p:cNvSpPr txBox="1"/>
            <p:nvPr/>
          </p:nvSpPr>
          <p:spPr>
            <a:xfrm>
              <a:off x="12372184" y="5939892"/>
              <a:ext cx="5418705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0000">
                <a:lnSpc>
                  <a:spcPct val="150000"/>
                </a:lnSpc>
              </a:pPr>
              <a:r>
                <a:rPr lang="en-US" sz="2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Naši</a:t>
              </a:r>
              <a:r>
                <a:rPr lang="en-US" sz="2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zamestnanci</a:t>
              </a:r>
              <a:r>
                <a:rPr lang="en-US" sz="2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dostávajú</a:t>
              </a:r>
              <a:r>
                <a:rPr lang="en-US" sz="2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kvalitné</a:t>
              </a:r>
              <a:r>
                <a:rPr lang="en-US" sz="2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pracovné</a:t>
              </a:r>
              <a:r>
                <a:rPr lang="en-US" sz="2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oblečenie</a:t>
              </a:r>
              <a:r>
                <a:rPr lang="en-US" sz="2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ktoré</a:t>
              </a:r>
              <a:r>
                <a:rPr lang="en-US" sz="2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zabezpečuje</a:t>
              </a:r>
              <a:r>
                <a:rPr lang="en-US" sz="2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pohodlie</a:t>
              </a:r>
              <a:r>
                <a:rPr lang="en-US" sz="2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a </a:t>
              </a:r>
              <a:r>
                <a:rPr lang="en-US" sz="2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profesionálny</a:t>
              </a:r>
              <a:r>
                <a:rPr lang="en-US" sz="2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vzhľad</a:t>
              </a:r>
              <a:r>
                <a:rPr lang="en-US" sz="2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na</a:t>
              </a:r>
              <a:r>
                <a:rPr lang="en-US" sz="2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palube</a:t>
              </a:r>
              <a:r>
                <a:rPr lang="en-US" sz="2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.</a:t>
              </a:r>
              <a:endParaRPr lang="ru-RU" sz="2400" spc="-15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26" name="TextBox 14">
              <a:extLst>
                <a:ext uri="{FF2B5EF4-FFF2-40B4-BE49-F238E27FC236}">
                  <a16:creationId xmlns:a16="http://schemas.microsoft.com/office/drawing/2014/main" id="{8D1C9CC4-E1E4-A1E0-6584-56134F4A2C86}"/>
                </a:ext>
              </a:extLst>
            </p:cNvPr>
            <p:cNvSpPr txBox="1"/>
            <p:nvPr/>
          </p:nvSpPr>
          <p:spPr>
            <a:xfrm>
              <a:off x="12372184" y="5288627"/>
              <a:ext cx="36298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bg2"/>
                  </a:solidFill>
                  <a:highlight>
                    <a:srgbClr val="1E66A4"/>
                  </a:highlight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Pracovné</a:t>
              </a:r>
              <a:r>
                <a:rPr lang="en-US" sz="3200" b="1" dirty="0">
                  <a:solidFill>
                    <a:schemeClr val="bg2"/>
                  </a:solidFill>
                  <a:highlight>
                    <a:srgbClr val="1E66A4"/>
                  </a:highlight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3200" b="1" dirty="0" err="1">
                  <a:solidFill>
                    <a:schemeClr val="bg2"/>
                  </a:solidFill>
                  <a:highlight>
                    <a:srgbClr val="1E66A4"/>
                  </a:highlight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oblečenie</a:t>
              </a:r>
              <a:endParaRPr lang="ru-RU" sz="3200" b="1" dirty="0">
                <a:solidFill>
                  <a:schemeClr val="bg2"/>
                </a:solidFill>
                <a:highlight>
                  <a:srgbClr val="1E66A4"/>
                </a:highlight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195934" y="877487"/>
            <a:ext cx="112745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7000" dirty="0">
                <a:solidFill>
                  <a:schemeClr val="bg2"/>
                </a:solidFill>
                <a:highlight>
                  <a:srgbClr val="1E66A4"/>
                </a:highlight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Výhody práce v TMLG</a:t>
            </a:r>
            <a:endParaRPr lang="ru-RU" sz="7000" dirty="0">
              <a:solidFill>
                <a:schemeClr val="bg2"/>
              </a:solidFill>
              <a:highlight>
                <a:srgbClr val="1E66A4"/>
              </a:highlight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E55EA35-59A6-2D0E-6D9A-AF0D5EABCB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0791" y="7718797"/>
            <a:ext cx="2392938" cy="8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0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grpId="1" nodeType="after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9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6" presetClass="emph" presetSubtype="0" repeatCount="indefinite" accel="50000" decel="50000" autoRev="1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Scale>
                                          <p:cBhvr>
                                            <p:cTn id="13" dur="200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9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repeatCount="indefinite" accel="50000" decel="50000" autoRev="1" fill="hold" grpId="1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9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repeatCount="indefinite" accel="50000" decel="50000" autoRev="1" fill="hold" grpId="1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 p14:presetBounceEnd="40000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2" fill="hold" nodeType="withEffect" p14:presetBounceEnd="40000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0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1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2" fill="hold" nodeType="withEffect" p14:presetBounceEnd="40000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4" dur="9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5" dur="9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8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animBg="1"/>
          <p:bldP spid="42" grpId="1" animBg="1"/>
          <p:bldP spid="43" grpId="0" animBg="1"/>
          <p:bldP spid="43" grpId="1" animBg="1"/>
          <p:bldP spid="38" grpId="0" animBg="1"/>
          <p:bldP spid="38" grpId="1" animBg="1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grpId="1" nodeType="after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9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6" presetClass="emph" presetSubtype="0" repeatCount="indefinite" accel="50000" decel="50000" autoRev="1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Scale>
                                          <p:cBhvr>
                                            <p:cTn id="13" dur="200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9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repeatCount="indefinite" accel="50000" decel="50000" autoRev="1" fill="hold" grpId="1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9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repeatCount="indefinite" accel="50000" decel="50000" autoRev="1" fill="hold" grpId="1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2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2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9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9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8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animBg="1"/>
          <p:bldP spid="42" grpId="1" animBg="1"/>
          <p:bldP spid="43" grpId="0" animBg="1"/>
          <p:bldP spid="43" grpId="1" animBg="1"/>
          <p:bldP spid="38" grpId="0" animBg="1"/>
          <p:bldP spid="38" grpId="1" animBg="1"/>
          <p:bldP spid="1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33D1CB8-17C4-44FF-A84F-26004298A9EE}"/>
              </a:ext>
            </a:extLst>
          </p:cNvPr>
          <p:cNvGrpSpPr/>
          <p:nvPr/>
        </p:nvGrpSpPr>
        <p:grpSpPr>
          <a:xfrm>
            <a:off x="9052820" y="2699756"/>
            <a:ext cx="8210660" cy="6295852"/>
            <a:chOff x="8748012" y="2699756"/>
            <a:chExt cx="8210660" cy="6295852"/>
          </a:xfrm>
        </p:grpSpPr>
        <p:sp>
          <p:nvSpPr>
            <p:cNvPr id="51" name="Freeform 12">
              <a:extLst>
                <a:ext uri="{FF2B5EF4-FFF2-40B4-BE49-F238E27FC236}">
                  <a16:creationId xmlns:a16="http://schemas.microsoft.com/office/drawing/2014/main" id="{9FC1E0EA-77F4-42B8-B157-FC72207450C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8012" y="2699756"/>
              <a:ext cx="1077123" cy="6295852"/>
            </a:xfrm>
            <a:custGeom>
              <a:avLst/>
              <a:gdLst>
                <a:gd name="T0" fmla="*/ 908 w 6953"/>
                <a:gd name="T1" fmla="*/ 908 w 6953"/>
                <a:gd name="T2" fmla="*/ 908 w 6953"/>
                <a:gd name="T3" fmla="*/ 908 w 6953"/>
                <a:gd name="T4" fmla="*/ 908 w 6953"/>
                <a:gd name="T5" fmla="*/ 908 w 6953"/>
                <a:gd name="T6" fmla="*/ 908 w 6953"/>
                <a:gd name="T7" fmla="*/ 908 w 6953"/>
                <a:gd name="T8" fmla="*/ 908 w 6953"/>
                <a:gd name="T9" fmla="*/ 908 w 6953"/>
                <a:gd name="T10" fmla="*/ 908 w 6953"/>
                <a:gd name="T11" fmla="*/ 908 w 6953"/>
                <a:gd name="T12" fmla="*/ 908 w 6953"/>
                <a:gd name="T13" fmla="*/ 908 w 6953"/>
                <a:gd name="T14" fmla="*/ 908 w 6953"/>
                <a:gd name="T15" fmla="*/ 908 w 6953"/>
                <a:gd name="T16" fmla="*/ 908 w 6953"/>
                <a:gd name="T17" fmla="*/ 908 w 6953"/>
                <a:gd name="T18" fmla="*/ 908 w 6953"/>
                <a:gd name="T19" fmla="*/ 908 w 6953"/>
                <a:gd name="T20" fmla="*/ 908 w 6953"/>
                <a:gd name="T21" fmla="*/ 908 w 6953"/>
                <a:gd name="T22" fmla="*/ 908 w 6953"/>
                <a:gd name="T23" fmla="*/ 908 w 6953"/>
                <a:gd name="T24" fmla="*/ 908 w 6953"/>
                <a:gd name="T25" fmla="*/ 908 w 6953"/>
                <a:gd name="T26" fmla="*/ 908 w 6953"/>
                <a:gd name="T27" fmla="*/ 908 w 6953"/>
                <a:gd name="T28" fmla="*/ 908 w 6953"/>
                <a:gd name="T29" fmla="*/ 908 w 6953"/>
                <a:gd name="T30" fmla="*/ 908 w 6953"/>
                <a:gd name="T31" fmla="*/ 908 w 6953"/>
                <a:gd name="T32" fmla="*/ 908 w 6953"/>
                <a:gd name="T33" fmla="*/ 908 w 6953"/>
                <a:gd name="T34" fmla="*/ 908 w 6953"/>
                <a:gd name="T35" fmla="*/ 908 w 6953"/>
                <a:gd name="T36" fmla="*/ 908 w 6953"/>
                <a:gd name="T37" fmla="*/ 908 w 6953"/>
                <a:gd name="T38" fmla="*/ 908 w 6953"/>
                <a:gd name="T39" fmla="*/ 908 w 6953"/>
                <a:gd name="T40" fmla="*/ 908 w 6953"/>
                <a:gd name="T41" fmla="*/ 908 w 6953"/>
                <a:gd name="T42" fmla="*/ 908 w 6953"/>
                <a:gd name="T43" fmla="*/ 908 w 6953"/>
                <a:gd name="T44" fmla="*/ 908 w 6953"/>
                <a:gd name="T45" fmla="*/ 908 w 6953"/>
                <a:gd name="T46" fmla="*/ 908 w 6953"/>
                <a:gd name="T47" fmla="*/ 908 w 6953"/>
                <a:gd name="T48" fmla="*/ 908 w 6953"/>
                <a:gd name="T49" fmla="*/ 908 w 6953"/>
                <a:gd name="T50" fmla="*/ 908 w 6953"/>
                <a:gd name="T51" fmla="*/ 908 w 6953"/>
                <a:gd name="T52" fmla="*/ 908 w 6953"/>
                <a:gd name="T53" fmla="*/ 908 w 6953"/>
                <a:gd name="T54" fmla="*/ 908 w 6953"/>
                <a:gd name="T55" fmla="*/ 908 w 6953"/>
                <a:gd name="T56" fmla="*/ 908 w 6953"/>
                <a:gd name="T57" fmla="*/ 908 w 6953"/>
                <a:gd name="T58" fmla="*/ 908 w 6953"/>
                <a:gd name="T59" fmla="*/ 908 w 6953"/>
                <a:gd name="T60" fmla="*/ 908 w 6953"/>
                <a:gd name="T61" fmla="*/ 908 w 6953"/>
                <a:gd name="T62" fmla="*/ 908 w 6953"/>
                <a:gd name="T63" fmla="*/ 908 w 6953"/>
                <a:gd name="T64" fmla="*/ 908 w 6953"/>
                <a:gd name="T65" fmla="*/ 908 w 6953"/>
                <a:gd name="T66" fmla="*/ 908 w 6953"/>
                <a:gd name="T67" fmla="*/ 908 w 6953"/>
                <a:gd name="T68" fmla="*/ 908 w 6953"/>
                <a:gd name="T69" fmla="*/ 908 w 6953"/>
                <a:gd name="T70" fmla="*/ 908 w 6953"/>
                <a:gd name="T71" fmla="*/ 908 w 6953"/>
                <a:gd name="T72" fmla="*/ 908 w 6953"/>
                <a:gd name="T73" fmla="*/ 908 w 6953"/>
                <a:gd name="T74" fmla="*/ 908 w 6953"/>
                <a:gd name="T75" fmla="*/ 908 w 6953"/>
                <a:gd name="T76" fmla="*/ 908 w 6953"/>
                <a:gd name="T77" fmla="*/ 908 w 6953"/>
                <a:gd name="T78" fmla="*/ 908 w 6953"/>
                <a:gd name="T79" fmla="*/ 908 w 6953"/>
                <a:gd name="T80" fmla="*/ 908 w 6953"/>
                <a:gd name="T81" fmla="*/ 908 w 6953"/>
                <a:gd name="T82" fmla="*/ 908 w 6953"/>
                <a:gd name="T83" fmla="*/ 908 w 6953"/>
                <a:gd name="T84" fmla="*/ 908 w 6953"/>
                <a:gd name="T85" fmla="*/ 908 w 6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55" h="4982">
                  <a:moveTo>
                    <a:pt x="427" y="0"/>
                  </a:moveTo>
                  <a:lnTo>
                    <a:pt x="405" y="4"/>
                  </a:lnTo>
                  <a:lnTo>
                    <a:pt x="383" y="13"/>
                  </a:lnTo>
                  <a:lnTo>
                    <a:pt x="362" y="29"/>
                  </a:lnTo>
                  <a:lnTo>
                    <a:pt x="341" y="51"/>
                  </a:lnTo>
                  <a:lnTo>
                    <a:pt x="321" y="79"/>
                  </a:lnTo>
                  <a:lnTo>
                    <a:pt x="300" y="113"/>
                  </a:lnTo>
                  <a:lnTo>
                    <a:pt x="280" y="151"/>
                  </a:lnTo>
                  <a:lnTo>
                    <a:pt x="260" y="196"/>
                  </a:lnTo>
                  <a:lnTo>
                    <a:pt x="242" y="246"/>
                  </a:lnTo>
                  <a:lnTo>
                    <a:pt x="223" y="301"/>
                  </a:lnTo>
                  <a:lnTo>
                    <a:pt x="206" y="361"/>
                  </a:lnTo>
                  <a:lnTo>
                    <a:pt x="188" y="426"/>
                  </a:lnTo>
                  <a:lnTo>
                    <a:pt x="172" y="495"/>
                  </a:lnTo>
                  <a:lnTo>
                    <a:pt x="155" y="569"/>
                  </a:lnTo>
                  <a:lnTo>
                    <a:pt x="140" y="648"/>
                  </a:lnTo>
                  <a:lnTo>
                    <a:pt x="125" y="730"/>
                  </a:lnTo>
                  <a:lnTo>
                    <a:pt x="111" y="816"/>
                  </a:lnTo>
                  <a:lnTo>
                    <a:pt x="97" y="907"/>
                  </a:lnTo>
                  <a:lnTo>
                    <a:pt x="85" y="1001"/>
                  </a:lnTo>
                  <a:lnTo>
                    <a:pt x="73" y="1098"/>
                  </a:lnTo>
                  <a:lnTo>
                    <a:pt x="61" y="1200"/>
                  </a:lnTo>
                  <a:lnTo>
                    <a:pt x="51" y="1304"/>
                  </a:lnTo>
                  <a:lnTo>
                    <a:pt x="42" y="1412"/>
                  </a:lnTo>
                  <a:lnTo>
                    <a:pt x="34" y="1522"/>
                  </a:lnTo>
                  <a:lnTo>
                    <a:pt x="26" y="1635"/>
                  </a:lnTo>
                  <a:lnTo>
                    <a:pt x="20" y="1750"/>
                  </a:lnTo>
                  <a:lnTo>
                    <a:pt x="13" y="1869"/>
                  </a:lnTo>
                  <a:lnTo>
                    <a:pt x="9" y="1989"/>
                  </a:lnTo>
                  <a:lnTo>
                    <a:pt x="4" y="2112"/>
                  </a:lnTo>
                  <a:lnTo>
                    <a:pt x="2" y="2236"/>
                  </a:lnTo>
                  <a:lnTo>
                    <a:pt x="0" y="2362"/>
                  </a:lnTo>
                  <a:lnTo>
                    <a:pt x="0" y="2491"/>
                  </a:lnTo>
                  <a:lnTo>
                    <a:pt x="0" y="2620"/>
                  </a:lnTo>
                  <a:lnTo>
                    <a:pt x="2" y="2746"/>
                  </a:lnTo>
                  <a:lnTo>
                    <a:pt x="4" y="2870"/>
                  </a:lnTo>
                  <a:lnTo>
                    <a:pt x="9" y="2993"/>
                  </a:lnTo>
                  <a:lnTo>
                    <a:pt x="13" y="3113"/>
                  </a:lnTo>
                  <a:lnTo>
                    <a:pt x="20" y="3232"/>
                  </a:lnTo>
                  <a:lnTo>
                    <a:pt x="26" y="3347"/>
                  </a:lnTo>
                  <a:lnTo>
                    <a:pt x="34" y="3460"/>
                  </a:lnTo>
                  <a:lnTo>
                    <a:pt x="42" y="3570"/>
                  </a:lnTo>
                  <a:lnTo>
                    <a:pt x="51" y="3678"/>
                  </a:lnTo>
                  <a:lnTo>
                    <a:pt x="61" y="3782"/>
                  </a:lnTo>
                  <a:lnTo>
                    <a:pt x="73" y="3884"/>
                  </a:lnTo>
                  <a:lnTo>
                    <a:pt x="85" y="3981"/>
                  </a:lnTo>
                  <a:lnTo>
                    <a:pt x="97" y="4075"/>
                  </a:lnTo>
                  <a:lnTo>
                    <a:pt x="111" y="4166"/>
                  </a:lnTo>
                  <a:lnTo>
                    <a:pt x="125" y="4252"/>
                  </a:lnTo>
                  <a:lnTo>
                    <a:pt x="140" y="4334"/>
                  </a:lnTo>
                  <a:lnTo>
                    <a:pt x="155" y="4413"/>
                  </a:lnTo>
                  <a:lnTo>
                    <a:pt x="172" y="4487"/>
                  </a:lnTo>
                  <a:lnTo>
                    <a:pt x="188" y="4556"/>
                  </a:lnTo>
                  <a:lnTo>
                    <a:pt x="206" y="4621"/>
                  </a:lnTo>
                  <a:lnTo>
                    <a:pt x="223" y="4681"/>
                  </a:lnTo>
                  <a:lnTo>
                    <a:pt x="242" y="4736"/>
                  </a:lnTo>
                  <a:lnTo>
                    <a:pt x="260" y="4786"/>
                  </a:lnTo>
                  <a:lnTo>
                    <a:pt x="280" y="4831"/>
                  </a:lnTo>
                  <a:lnTo>
                    <a:pt x="300" y="4869"/>
                  </a:lnTo>
                  <a:lnTo>
                    <a:pt x="321" y="4903"/>
                  </a:lnTo>
                  <a:lnTo>
                    <a:pt x="341" y="4931"/>
                  </a:lnTo>
                  <a:lnTo>
                    <a:pt x="362" y="4953"/>
                  </a:lnTo>
                  <a:lnTo>
                    <a:pt x="383" y="4969"/>
                  </a:lnTo>
                  <a:lnTo>
                    <a:pt x="405" y="4978"/>
                  </a:lnTo>
                  <a:lnTo>
                    <a:pt x="427" y="4982"/>
                  </a:lnTo>
                  <a:lnTo>
                    <a:pt x="449" y="4978"/>
                  </a:lnTo>
                  <a:lnTo>
                    <a:pt x="471" y="4969"/>
                  </a:lnTo>
                  <a:lnTo>
                    <a:pt x="492" y="4953"/>
                  </a:lnTo>
                  <a:lnTo>
                    <a:pt x="513" y="4931"/>
                  </a:lnTo>
                  <a:lnTo>
                    <a:pt x="534" y="4903"/>
                  </a:lnTo>
                  <a:lnTo>
                    <a:pt x="554" y="4869"/>
                  </a:lnTo>
                  <a:lnTo>
                    <a:pt x="575" y="4831"/>
                  </a:lnTo>
                  <a:lnTo>
                    <a:pt x="593" y="4786"/>
                  </a:lnTo>
                  <a:lnTo>
                    <a:pt x="613" y="4736"/>
                  </a:lnTo>
                  <a:lnTo>
                    <a:pt x="630" y="4681"/>
                  </a:lnTo>
                  <a:lnTo>
                    <a:pt x="649" y="4621"/>
                  </a:lnTo>
                  <a:lnTo>
                    <a:pt x="666" y="4556"/>
                  </a:lnTo>
                  <a:lnTo>
                    <a:pt x="683" y="4487"/>
                  </a:lnTo>
                  <a:lnTo>
                    <a:pt x="699" y="4413"/>
                  </a:lnTo>
                  <a:lnTo>
                    <a:pt x="715" y="4334"/>
                  </a:lnTo>
                  <a:lnTo>
                    <a:pt x="729" y="4252"/>
                  </a:lnTo>
                  <a:lnTo>
                    <a:pt x="743" y="4166"/>
                  </a:lnTo>
                  <a:lnTo>
                    <a:pt x="757" y="4075"/>
                  </a:lnTo>
                  <a:lnTo>
                    <a:pt x="769" y="3981"/>
                  </a:lnTo>
                  <a:lnTo>
                    <a:pt x="781" y="3884"/>
                  </a:lnTo>
                  <a:lnTo>
                    <a:pt x="792" y="3782"/>
                  </a:lnTo>
                  <a:lnTo>
                    <a:pt x="803" y="3678"/>
                  </a:lnTo>
                  <a:lnTo>
                    <a:pt x="812" y="3570"/>
                  </a:lnTo>
                  <a:lnTo>
                    <a:pt x="821" y="3460"/>
                  </a:lnTo>
                  <a:lnTo>
                    <a:pt x="828" y="3347"/>
                  </a:lnTo>
                  <a:lnTo>
                    <a:pt x="835" y="3232"/>
                  </a:lnTo>
                  <a:lnTo>
                    <a:pt x="840" y="3113"/>
                  </a:lnTo>
                  <a:lnTo>
                    <a:pt x="846" y="2993"/>
                  </a:lnTo>
                  <a:lnTo>
                    <a:pt x="849" y="2870"/>
                  </a:lnTo>
                  <a:lnTo>
                    <a:pt x="852" y="2746"/>
                  </a:lnTo>
                  <a:lnTo>
                    <a:pt x="854" y="2620"/>
                  </a:lnTo>
                  <a:lnTo>
                    <a:pt x="855" y="2491"/>
                  </a:lnTo>
                  <a:lnTo>
                    <a:pt x="854" y="2362"/>
                  </a:lnTo>
                  <a:lnTo>
                    <a:pt x="852" y="2236"/>
                  </a:lnTo>
                  <a:lnTo>
                    <a:pt x="849" y="2112"/>
                  </a:lnTo>
                  <a:lnTo>
                    <a:pt x="846" y="1989"/>
                  </a:lnTo>
                  <a:lnTo>
                    <a:pt x="840" y="1869"/>
                  </a:lnTo>
                  <a:lnTo>
                    <a:pt x="835" y="1750"/>
                  </a:lnTo>
                  <a:lnTo>
                    <a:pt x="828" y="1635"/>
                  </a:lnTo>
                  <a:lnTo>
                    <a:pt x="821" y="1522"/>
                  </a:lnTo>
                  <a:lnTo>
                    <a:pt x="812" y="1412"/>
                  </a:lnTo>
                  <a:lnTo>
                    <a:pt x="803" y="1304"/>
                  </a:lnTo>
                  <a:lnTo>
                    <a:pt x="792" y="1200"/>
                  </a:lnTo>
                  <a:lnTo>
                    <a:pt x="781" y="1098"/>
                  </a:lnTo>
                  <a:lnTo>
                    <a:pt x="769" y="1001"/>
                  </a:lnTo>
                  <a:lnTo>
                    <a:pt x="757" y="907"/>
                  </a:lnTo>
                  <a:lnTo>
                    <a:pt x="743" y="816"/>
                  </a:lnTo>
                  <a:lnTo>
                    <a:pt x="729" y="730"/>
                  </a:lnTo>
                  <a:lnTo>
                    <a:pt x="715" y="648"/>
                  </a:lnTo>
                  <a:lnTo>
                    <a:pt x="699" y="569"/>
                  </a:lnTo>
                  <a:lnTo>
                    <a:pt x="683" y="495"/>
                  </a:lnTo>
                  <a:lnTo>
                    <a:pt x="666" y="426"/>
                  </a:lnTo>
                  <a:lnTo>
                    <a:pt x="649" y="361"/>
                  </a:lnTo>
                  <a:lnTo>
                    <a:pt x="630" y="301"/>
                  </a:lnTo>
                  <a:lnTo>
                    <a:pt x="613" y="246"/>
                  </a:lnTo>
                  <a:lnTo>
                    <a:pt x="593" y="196"/>
                  </a:lnTo>
                  <a:lnTo>
                    <a:pt x="575" y="151"/>
                  </a:lnTo>
                  <a:lnTo>
                    <a:pt x="554" y="113"/>
                  </a:lnTo>
                  <a:lnTo>
                    <a:pt x="534" y="79"/>
                  </a:lnTo>
                  <a:lnTo>
                    <a:pt x="513" y="51"/>
                  </a:lnTo>
                  <a:lnTo>
                    <a:pt x="492" y="29"/>
                  </a:lnTo>
                  <a:lnTo>
                    <a:pt x="471" y="13"/>
                  </a:lnTo>
                  <a:lnTo>
                    <a:pt x="449" y="4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" name="Freeform 5"/>
            <p:cNvSpPr>
              <a:spLocks/>
            </p:cNvSpPr>
            <p:nvPr/>
          </p:nvSpPr>
          <p:spPr bwMode="auto">
            <a:xfrm>
              <a:off x="15069913" y="5020875"/>
              <a:ext cx="1888759" cy="1683951"/>
            </a:xfrm>
            <a:custGeom>
              <a:avLst/>
              <a:gdLst>
                <a:gd name="T0" fmla="*/ 908 w 6953"/>
                <a:gd name="T1" fmla="*/ 908 w 6953"/>
                <a:gd name="T2" fmla="*/ 908 w 6953"/>
                <a:gd name="T3" fmla="*/ 908 w 6953"/>
                <a:gd name="T4" fmla="*/ 908 w 6953"/>
                <a:gd name="T5" fmla="*/ 908 w 6953"/>
                <a:gd name="T6" fmla="*/ 908 w 6953"/>
                <a:gd name="T7" fmla="*/ 908 w 6953"/>
                <a:gd name="T8" fmla="*/ 908 w 6953"/>
                <a:gd name="T9" fmla="*/ 908 w 6953"/>
                <a:gd name="T10" fmla="*/ 908 w 6953"/>
                <a:gd name="T11" fmla="*/ 908 w 6953"/>
                <a:gd name="T12" fmla="*/ 908 w 6953"/>
                <a:gd name="T13" fmla="*/ 908 w 6953"/>
                <a:gd name="T14" fmla="*/ 908 w 6953"/>
                <a:gd name="T15" fmla="*/ 908 w 6953"/>
                <a:gd name="T16" fmla="*/ 908 w 6953"/>
                <a:gd name="T17" fmla="*/ 908 w 6953"/>
                <a:gd name="T18" fmla="*/ 908 w 6953"/>
                <a:gd name="T19" fmla="*/ 908 w 6953"/>
                <a:gd name="T20" fmla="*/ 908 w 6953"/>
                <a:gd name="T21" fmla="*/ 908 w 6953"/>
                <a:gd name="T22" fmla="*/ 908 w 6953"/>
                <a:gd name="T23" fmla="*/ 908 w 6953"/>
                <a:gd name="T24" fmla="*/ 908 w 6953"/>
                <a:gd name="T25" fmla="*/ 908 w 6953"/>
                <a:gd name="T26" fmla="*/ 908 w 6953"/>
                <a:gd name="T27" fmla="*/ 908 w 6953"/>
                <a:gd name="T28" fmla="*/ 908 w 6953"/>
                <a:gd name="T29" fmla="*/ 908 w 6953"/>
                <a:gd name="T30" fmla="*/ 908 w 6953"/>
                <a:gd name="T31" fmla="*/ 908 w 6953"/>
                <a:gd name="T32" fmla="*/ 908 w 6953"/>
                <a:gd name="T33" fmla="*/ 908 w 6953"/>
                <a:gd name="T34" fmla="*/ 908 w 6953"/>
                <a:gd name="T35" fmla="*/ 908 w 6953"/>
                <a:gd name="T36" fmla="*/ 908 w 6953"/>
                <a:gd name="T37" fmla="*/ 908 w 6953"/>
                <a:gd name="T38" fmla="*/ 908 w 6953"/>
                <a:gd name="T39" fmla="*/ 908 w 6953"/>
                <a:gd name="T40" fmla="*/ 908 w 6953"/>
                <a:gd name="T41" fmla="*/ 908 w 6953"/>
                <a:gd name="T42" fmla="*/ 908 w 6953"/>
                <a:gd name="T43" fmla="*/ 908 w 6953"/>
                <a:gd name="T44" fmla="*/ 908 w 6953"/>
                <a:gd name="T45" fmla="*/ 908 w 6953"/>
                <a:gd name="T46" fmla="*/ 908 w 6953"/>
                <a:gd name="T47" fmla="*/ 908 w 6953"/>
                <a:gd name="T48" fmla="*/ 908 w 6953"/>
                <a:gd name="T49" fmla="*/ 908 w 6953"/>
                <a:gd name="T50" fmla="*/ 908 w 6953"/>
                <a:gd name="T51" fmla="*/ 908 w 6953"/>
                <a:gd name="T52" fmla="*/ 908 w 6953"/>
                <a:gd name="T53" fmla="*/ 908 w 6953"/>
                <a:gd name="T54" fmla="*/ 908 w 6953"/>
                <a:gd name="T55" fmla="*/ 908 w 6953"/>
                <a:gd name="T56" fmla="*/ 908 w 6953"/>
                <a:gd name="T57" fmla="*/ 908 w 6953"/>
                <a:gd name="T58" fmla="*/ 908 w 6953"/>
                <a:gd name="T59" fmla="*/ 908 w 6953"/>
                <a:gd name="T60" fmla="*/ 908 w 6953"/>
                <a:gd name="T61" fmla="*/ 908 w 6953"/>
                <a:gd name="T62" fmla="*/ 908 w 6953"/>
                <a:gd name="T63" fmla="*/ 908 w 6953"/>
                <a:gd name="T64" fmla="*/ 908 w 6953"/>
                <a:gd name="T65" fmla="*/ 908 w 6953"/>
                <a:gd name="T66" fmla="*/ 908 w 6953"/>
                <a:gd name="T67" fmla="*/ 908 w 6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94" h="1331">
                  <a:moveTo>
                    <a:pt x="0" y="0"/>
                  </a:moveTo>
                  <a:lnTo>
                    <a:pt x="79" y="16"/>
                  </a:lnTo>
                  <a:lnTo>
                    <a:pt x="160" y="31"/>
                  </a:lnTo>
                  <a:lnTo>
                    <a:pt x="241" y="47"/>
                  </a:lnTo>
                  <a:lnTo>
                    <a:pt x="322" y="62"/>
                  </a:lnTo>
                  <a:lnTo>
                    <a:pt x="404" y="77"/>
                  </a:lnTo>
                  <a:lnTo>
                    <a:pt x="487" y="93"/>
                  </a:lnTo>
                  <a:lnTo>
                    <a:pt x="570" y="108"/>
                  </a:lnTo>
                  <a:lnTo>
                    <a:pt x="655" y="122"/>
                  </a:lnTo>
                  <a:lnTo>
                    <a:pt x="740" y="138"/>
                  </a:lnTo>
                  <a:lnTo>
                    <a:pt x="825" y="152"/>
                  </a:lnTo>
                  <a:lnTo>
                    <a:pt x="911" y="167"/>
                  </a:lnTo>
                  <a:lnTo>
                    <a:pt x="998" y="182"/>
                  </a:lnTo>
                  <a:lnTo>
                    <a:pt x="1086" y="196"/>
                  </a:lnTo>
                  <a:lnTo>
                    <a:pt x="1173" y="211"/>
                  </a:lnTo>
                  <a:lnTo>
                    <a:pt x="1262" y="226"/>
                  </a:lnTo>
                  <a:lnTo>
                    <a:pt x="1352" y="240"/>
                  </a:lnTo>
                  <a:lnTo>
                    <a:pt x="1367" y="243"/>
                  </a:lnTo>
                  <a:lnTo>
                    <a:pt x="1381" y="248"/>
                  </a:lnTo>
                  <a:lnTo>
                    <a:pt x="1396" y="254"/>
                  </a:lnTo>
                  <a:lnTo>
                    <a:pt x="1409" y="262"/>
                  </a:lnTo>
                  <a:lnTo>
                    <a:pt x="1421" y="271"/>
                  </a:lnTo>
                  <a:lnTo>
                    <a:pt x="1433" y="282"/>
                  </a:lnTo>
                  <a:lnTo>
                    <a:pt x="1444" y="294"/>
                  </a:lnTo>
                  <a:lnTo>
                    <a:pt x="1454" y="306"/>
                  </a:lnTo>
                  <a:lnTo>
                    <a:pt x="1462" y="320"/>
                  </a:lnTo>
                  <a:lnTo>
                    <a:pt x="1471" y="334"/>
                  </a:lnTo>
                  <a:lnTo>
                    <a:pt x="1478" y="351"/>
                  </a:lnTo>
                  <a:lnTo>
                    <a:pt x="1483" y="367"/>
                  </a:lnTo>
                  <a:lnTo>
                    <a:pt x="1487" y="384"/>
                  </a:lnTo>
                  <a:lnTo>
                    <a:pt x="1491" y="403"/>
                  </a:lnTo>
                  <a:lnTo>
                    <a:pt x="1493" y="420"/>
                  </a:lnTo>
                  <a:lnTo>
                    <a:pt x="1494" y="440"/>
                  </a:lnTo>
                  <a:lnTo>
                    <a:pt x="1494" y="673"/>
                  </a:lnTo>
                  <a:lnTo>
                    <a:pt x="1494" y="893"/>
                  </a:lnTo>
                  <a:lnTo>
                    <a:pt x="1493" y="911"/>
                  </a:lnTo>
                  <a:lnTo>
                    <a:pt x="1491" y="930"/>
                  </a:lnTo>
                  <a:lnTo>
                    <a:pt x="1487" y="948"/>
                  </a:lnTo>
                  <a:lnTo>
                    <a:pt x="1483" y="965"/>
                  </a:lnTo>
                  <a:lnTo>
                    <a:pt x="1478" y="982"/>
                  </a:lnTo>
                  <a:lnTo>
                    <a:pt x="1471" y="997"/>
                  </a:lnTo>
                  <a:lnTo>
                    <a:pt x="1462" y="1013"/>
                  </a:lnTo>
                  <a:lnTo>
                    <a:pt x="1454" y="1026"/>
                  </a:lnTo>
                  <a:lnTo>
                    <a:pt x="1444" y="1039"/>
                  </a:lnTo>
                  <a:lnTo>
                    <a:pt x="1433" y="1051"/>
                  </a:lnTo>
                  <a:lnTo>
                    <a:pt x="1421" y="1061"/>
                  </a:lnTo>
                  <a:lnTo>
                    <a:pt x="1409" y="1070"/>
                  </a:lnTo>
                  <a:lnTo>
                    <a:pt x="1396" y="1079"/>
                  </a:lnTo>
                  <a:lnTo>
                    <a:pt x="1381" y="1084"/>
                  </a:lnTo>
                  <a:lnTo>
                    <a:pt x="1367" y="1090"/>
                  </a:lnTo>
                  <a:lnTo>
                    <a:pt x="1352" y="1093"/>
                  </a:lnTo>
                  <a:lnTo>
                    <a:pt x="1262" y="1107"/>
                  </a:lnTo>
                  <a:lnTo>
                    <a:pt x="1173" y="1121"/>
                  </a:lnTo>
                  <a:lnTo>
                    <a:pt x="1086" y="1136"/>
                  </a:lnTo>
                  <a:lnTo>
                    <a:pt x="998" y="1150"/>
                  </a:lnTo>
                  <a:lnTo>
                    <a:pt x="911" y="1165"/>
                  </a:lnTo>
                  <a:lnTo>
                    <a:pt x="825" y="1180"/>
                  </a:lnTo>
                  <a:lnTo>
                    <a:pt x="740" y="1194"/>
                  </a:lnTo>
                  <a:lnTo>
                    <a:pt x="655" y="1209"/>
                  </a:lnTo>
                  <a:lnTo>
                    <a:pt x="570" y="1225"/>
                  </a:lnTo>
                  <a:lnTo>
                    <a:pt x="487" y="1239"/>
                  </a:lnTo>
                  <a:lnTo>
                    <a:pt x="404" y="1254"/>
                  </a:lnTo>
                  <a:lnTo>
                    <a:pt x="322" y="1270"/>
                  </a:lnTo>
                  <a:lnTo>
                    <a:pt x="241" y="1285"/>
                  </a:lnTo>
                  <a:lnTo>
                    <a:pt x="160" y="1301"/>
                  </a:lnTo>
                  <a:lnTo>
                    <a:pt x="79" y="1316"/>
                  </a:lnTo>
                  <a:lnTo>
                    <a:pt x="0" y="13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13181152" y="4588512"/>
              <a:ext cx="1888759" cy="2548683"/>
            </a:xfrm>
            <a:custGeom>
              <a:avLst/>
              <a:gdLst>
                <a:gd name="T0" fmla="*/ 908 w 6953"/>
                <a:gd name="T1" fmla="*/ 908 w 6953"/>
                <a:gd name="T2" fmla="*/ 908 w 6953"/>
                <a:gd name="T3" fmla="*/ 908 w 6953"/>
                <a:gd name="T4" fmla="*/ 908 w 6953"/>
                <a:gd name="T5" fmla="*/ 908 w 6953"/>
                <a:gd name="T6" fmla="*/ 908 w 6953"/>
                <a:gd name="T7" fmla="*/ 908 w 6953"/>
                <a:gd name="T8" fmla="*/ 908 w 6953"/>
                <a:gd name="T9" fmla="*/ 908 w 6953"/>
                <a:gd name="T10" fmla="*/ 908 w 6953"/>
                <a:gd name="T11" fmla="*/ 908 w 6953"/>
                <a:gd name="T12" fmla="*/ 908 w 6953"/>
                <a:gd name="T13" fmla="*/ 908 w 6953"/>
                <a:gd name="T14" fmla="*/ 908 w 6953"/>
                <a:gd name="T15" fmla="*/ 908 w 6953"/>
                <a:gd name="T16" fmla="*/ 908 w 6953"/>
                <a:gd name="T17" fmla="*/ 908 w 6953"/>
                <a:gd name="T18" fmla="*/ 908 w 6953"/>
                <a:gd name="T19" fmla="*/ 908 w 6953"/>
                <a:gd name="T20" fmla="*/ 908 w 6953"/>
                <a:gd name="T21" fmla="*/ 908 w 6953"/>
                <a:gd name="T22" fmla="*/ 908 w 6953"/>
                <a:gd name="T23" fmla="*/ 908 w 6953"/>
                <a:gd name="T24" fmla="*/ 908 w 6953"/>
                <a:gd name="T25" fmla="*/ 908 w 6953"/>
                <a:gd name="T26" fmla="*/ 908 w 6953"/>
                <a:gd name="T27" fmla="*/ 908 w 6953"/>
                <a:gd name="T28" fmla="*/ 908 w 6953"/>
                <a:gd name="T29" fmla="*/ 908 w 6953"/>
                <a:gd name="T30" fmla="*/ 908 w 6953"/>
                <a:gd name="T31" fmla="*/ 908 w 6953"/>
                <a:gd name="T32" fmla="*/ 908 w 6953"/>
                <a:gd name="T33" fmla="*/ 908 w 6953"/>
                <a:gd name="T34" fmla="*/ 908 w 6953"/>
                <a:gd name="T35" fmla="*/ 908 w 6953"/>
                <a:gd name="T36" fmla="*/ 908 w 6953"/>
                <a:gd name="T37" fmla="*/ 908 w 6953"/>
                <a:gd name="T38" fmla="*/ 908 w 6953"/>
                <a:gd name="T39" fmla="*/ 908 w 6953"/>
                <a:gd name="T40" fmla="*/ 908 w 6953"/>
                <a:gd name="T41" fmla="*/ 908 w 6953"/>
                <a:gd name="T42" fmla="*/ 908 w 6953"/>
                <a:gd name="T43" fmla="*/ 908 w 6953"/>
                <a:gd name="T44" fmla="*/ 908 w 6953"/>
                <a:gd name="T45" fmla="*/ 908 w 6953"/>
                <a:gd name="T46" fmla="*/ 908 w 6953"/>
                <a:gd name="T47" fmla="*/ 908 w 6953"/>
                <a:gd name="T48" fmla="*/ 908 w 6953"/>
                <a:gd name="T49" fmla="*/ 908 w 6953"/>
                <a:gd name="T50" fmla="*/ 908 w 6953"/>
                <a:gd name="T51" fmla="*/ 908 w 6953"/>
                <a:gd name="T52" fmla="*/ 908 w 6953"/>
                <a:gd name="T53" fmla="*/ 908 w 6953"/>
                <a:gd name="T54" fmla="*/ 908 w 6953"/>
                <a:gd name="T55" fmla="*/ 908 w 6953"/>
                <a:gd name="T56" fmla="*/ 908 w 6953"/>
                <a:gd name="T57" fmla="*/ 908 w 6953"/>
                <a:gd name="T58" fmla="*/ 908 w 6953"/>
                <a:gd name="T59" fmla="*/ 908 w 6953"/>
                <a:gd name="T60" fmla="*/ 908 w 6953"/>
                <a:gd name="T61" fmla="*/ 908 w 6953"/>
                <a:gd name="T62" fmla="*/ 908 w 6953"/>
                <a:gd name="T63" fmla="*/ 908 w 6953"/>
                <a:gd name="T64" fmla="*/ 908 w 6953"/>
                <a:gd name="T65" fmla="*/ 908 w 6953"/>
                <a:gd name="T66" fmla="*/ 908 w 6953"/>
                <a:gd name="T67" fmla="*/ 908 w 6953"/>
                <a:gd name="T68" fmla="*/ 908 w 6953"/>
                <a:gd name="T69" fmla="*/ 908 w 6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93" h="2017">
                  <a:moveTo>
                    <a:pt x="0" y="0"/>
                  </a:moveTo>
                  <a:lnTo>
                    <a:pt x="85" y="24"/>
                  </a:lnTo>
                  <a:lnTo>
                    <a:pt x="170" y="46"/>
                  </a:lnTo>
                  <a:lnTo>
                    <a:pt x="258" y="67"/>
                  </a:lnTo>
                  <a:lnTo>
                    <a:pt x="347" y="91"/>
                  </a:lnTo>
                  <a:lnTo>
                    <a:pt x="436" y="111"/>
                  </a:lnTo>
                  <a:lnTo>
                    <a:pt x="527" y="133"/>
                  </a:lnTo>
                  <a:lnTo>
                    <a:pt x="619" y="155"/>
                  </a:lnTo>
                  <a:lnTo>
                    <a:pt x="712" y="176"/>
                  </a:lnTo>
                  <a:lnTo>
                    <a:pt x="805" y="198"/>
                  </a:lnTo>
                  <a:lnTo>
                    <a:pt x="900" y="219"/>
                  </a:lnTo>
                  <a:lnTo>
                    <a:pt x="997" y="240"/>
                  </a:lnTo>
                  <a:lnTo>
                    <a:pt x="1094" y="261"/>
                  </a:lnTo>
                  <a:lnTo>
                    <a:pt x="1192" y="282"/>
                  </a:lnTo>
                  <a:lnTo>
                    <a:pt x="1291" y="303"/>
                  </a:lnTo>
                  <a:lnTo>
                    <a:pt x="1392" y="322"/>
                  </a:lnTo>
                  <a:lnTo>
                    <a:pt x="1493" y="343"/>
                  </a:lnTo>
                  <a:lnTo>
                    <a:pt x="1493" y="1675"/>
                  </a:lnTo>
                  <a:lnTo>
                    <a:pt x="1392" y="1695"/>
                  </a:lnTo>
                  <a:lnTo>
                    <a:pt x="1291" y="1716"/>
                  </a:lnTo>
                  <a:lnTo>
                    <a:pt x="1192" y="1736"/>
                  </a:lnTo>
                  <a:lnTo>
                    <a:pt x="1094" y="1757"/>
                  </a:lnTo>
                  <a:lnTo>
                    <a:pt x="997" y="1778"/>
                  </a:lnTo>
                  <a:lnTo>
                    <a:pt x="900" y="1799"/>
                  </a:lnTo>
                  <a:lnTo>
                    <a:pt x="805" y="1819"/>
                  </a:lnTo>
                  <a:lnTo>
                    <a:pt x="712" y="1841"/>
                  </a:lnTo>
                  <a:lnTo>
                    <a:pt x="619" y="1862"/>
                  </a:lnTo>
                  <a:lnTo>
                    <a:pt x="527" y="1884"/>
                  </a:lnTo>
                  <a:lnTo>
                    <a:pt x="436" y="1906"/>
                  </a:lnTo>
                  <a:lnTo>
                    <a:pt x="347" y="1928"/>
                  </a:lnTo>
                  <a:lnTo>
                    <a:pt x="258" y="1950"/>
                  </a:lnTo>
                  <a:lnTo>
                    <a:pt x="170" y="1972"/>
                  </a:lnTo>
                  <a:lnTo>
                    <a:pt x="85" y="1994"/>
                  </a:lnTo>
                  <a:lnTo>
                    <a:pt x="0" y="20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7"/>
            <p:cNvSpPr>
              <a:spLocks/>
            </p:cNvSpPr>
            <p:nvPr/>
          </p:nvSpPr>
          <p:spPr bwMode="auto">
            <a:xfrm>
              <a:off x="11292397" y="3974095"/>
              <a:ext cx="1888759" cy="3777511"/>
            </a:xfrm>
            <a:custGeom>
              <a:avLst/>
              <a:gdLst>
                <a:gd name="T0" fmla="*/ 908 w 6953"/>
                <a:gd name="T1" fmla="*/ 908 w 6953"/>
                <a:gd name="T2" fmla="*/ 908 w 6953"/>
                <a:gd name="T3" fmla="*/ 908 w 6953"/>
                <a:gd name="T4" fmla="*/ 908 w 6953"/>
                <a:gd name="T5" fmla="*/ 908 w 6953"/>
                <a:gd name="T6" fmla="*/ 908 w 6953"/>
                <a:gd name="T7" fmla="*/ 908 w 6953"/>
                <a:gd name="T8" fmla="*/ 908 w 6953"/>
                <a:gd name="T9" fmla="*/ 908 w 6953"/>
                <a:gd name="T10" fmla="*/ 908 w 6953"/>
                <a:gd name="T11" fmla="*/ 908 w 6953"/>
                <a:gd name="T12" fmla="*/ 908 w 6953"/>
                <a:gd name="T13" fmla="*/ 908 w 6953"/>
                <a:gd name="T14" fmla="*/ 908 w 6953"/>
                <a:gd name="T15" fmla="*/ 908 w 6953"/>
                <a:gd name="T16" fmla="*/ 908 w 6953"/>
                <a:gd name="T17" fmla="*/ 908 w 6953"/>
                <a:gd name="T18" fmla="*/ 908 w 6953"/>
                <a:gd name="T19" fmla="*/ 908 w 6953"/>
                <a:gd name="T20" fmla="*/ 908 w 6953"/>
                <a:gd name="T21" fmla="*/ 908 w 6953"/>
                <a:gd name="T22" fmla="*/ 908 w 6953"/>
                <a:gd name="T23" fmla="*/ 908 w 6953"/>
                <a:gd name="T24" fmla="*/ 908 w 6953"/>
                <a:gd name="T25" fmla="*/ 908 w 6953"/>
                <a:gd name="T26" fmla="*/ 908 w 6953"/>
                <a:gd name="T27" fmla="*/ 908 w 6953"/>
                <a:gd name="T28" fmla="*/ 908 w 6953"/>
                <a:gd name="T29" fmla="*/ 908 w 6953"/>
                <a:gd name="T30" fmla="*/ 908 w 6953"/>
                <a:gd name="T31" fmla="*/ 908 w 6953"/>
                <a:gd name="T32" fmla="*/ 908 w 6953"/>
                <a:gd name="T33" fmla="*/ 908 w 6953"/>
                <a:gd name="T34" fmla="*/ 908 w 6953"/>
                <a:gd name="T35" fmla="*/ 908 w 6953"/>
                <a:gd name="T36" fmla="*/ 908 w 6953"/>
                <a:gd name="T37" fmla="*/ 908 w 6953"/>
                <a:gd name="T38" fmla="*/ 908 w 6953"/>
                <a:gd name="T39" fmla="*/ 908 w 6953"/>
                <a:gd name="T40" fmla="*/ 908 w 6953"/>
                <a:gd name="T41" fmla="*/ 908 w 6953"/>
                <a:gd name="T42" fmla="*/ 908 w 6953"/>
                <a:gd name="T43" fmla="*/ 908 w 6953"/>
                <a:gd name="T44" fmla="*/ 908 w 6953"/>
                <a:gd name="T45" fmla="*/ 908 w 6953"/>
                <a:gd name="T46" fmla="*/ 908 w 6953"/>
                <a:gd name="T47" fmla="*/ 908 w 6953"/>
                <a:gd name="T48" fmla="*/ 908 w 6953"/>
                <a:gd name="T49" fmla="*/ 908 w 6953"/>
                <a:gd name="T50" fmla="*/ 908 w 6953"/>
                <a:gd name="T51" fmla="*/ 908 w 6953"/>
                <a:gd name="T52" fmla="*/ 908 w 6953"/>
                <a:gd name="T53" fmla="*/ 908 w 6953"/>
                <a:gd name="T54" fmla="*/ 908 w 6953"/>
                <a:gd name="T55" fmla="*/ 908 w 6953"/>
                <a:gd name="T56" fmla="*/ 908 w 6953"/>
                <a:gd name="T57" fmla="*/ 908 w 6953"/>
                <a:gd name="T58" fmla="*/ 908 w 6953"/>
                <a:gd name="T59" fmla="*/ 908 w 6953"/>
                <a:gd name="T60" fmla="*/ 908 w 6953"/>
                <a:gd name="T61" fmla="*/ 908 w 6953"/>
                <a:gd name="T62" fmla="*/ 908 w 6953"/>
                <a:gd name="T63" fmla="*/ 908 w 6953"/>
                <a:gd name="T64" fmla="*/ 908 w 6953"/>
                <a:gd name="T65" fmla="*/ 908 w 6953"/>
                <a:gd name="T66" fmla="*/ 908 w 6953"/>
                <a:gd name="T67" fmla="*/ 908 w 6953"/>
                <a:gd name="T68" fmla="*/ 908 w 6953"/>
                <a:gd name="T69" fmla="*/ 908 w 6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95" h="2988">
                  <a:moveTo>
                    <a:pt x="0" y="0"/>
                  </a:moveTo>
                  <a:lnTo>
                    <a:pt x="81" y="32"/>
                  </a:lnTo>
                  <a:lnTo>
                    <a:pt x="163" y="63"/>
                  </a:lnTo>
                  <a:lnTo>
                    <a:pt x="247" y="95"/>
                  </a:lnTo>
                  <a:lnTo>
                    <a:pt x="333" y="127"/>
                  </a:lnTo>
                  <a:lnTo>
                    <a:pt x="420" y="158"/>
                  </a:lnTo>
                  <a:lnTo>
                    <a:pt x="510" y="189"/>
                  </a:lnTo>
                  <a:lnTo>
                    <a:pt x="601" y="219"/>
                  </a:lnTo>
                  <a:lnTo>
                    <a:pt x="693" y="250"/>
                  </a:lnTo>
                  <a:lnTo>
                    <a:pt x="787" y="281"/>
                  </a:lnTo>
                  <a:lnTo>
                    <a:pt x="883" y="311"/>
                  </a:lnTo>
                  <a:lnTo>
                    <a:pt x="980" y="340"/>
                  </a:lnTo>
                  <a:lnTo>
                    <a:pt x="1080" y="370"/>
                  </a:lnTo>
                  <a:lnTo>
                    <a:pt x="1181" y="400"/>
                  </a:lnTo>
                  <a:lnTo>
                    <a:pt x="1284" y="428"/>
                  </a:lnTo>
                  <a:lnTo>
                    <a:pt x="1389" y="457"/>
                  </a:lnTo>
                  <a:lnTo>
                    <a:pt x="1495" y="485"/>
                  </a:lnTo>
                  <a:lnTo>
                    <a:pt x="1495" y="2502"/>
                  </a:lnTo>
                  <a:lnTo>
                    <a:pt x="1389" y="2531"/>
                  </a:lnTo>
                  <a:lnTo>
                    <a:pt x="1284" y="2559"/>
                  </a:lnTo>
                  <a:lnTo>
                    <a:pt x="1181" y="2589"/>
                  </a:lnTo>
                  <a:lnTo>
                    <a:pt x="1080" y="2618"/>
                  </a:lnTo>
                  <a:lnTo>
                    <a:pt x="980" y="2647"/>
                  </a:lnTo>
                  <a:lnTo>
                    <a:pt x="883" y="2677"/>
                  </a:lnTo>
                  <a:lnTo>
                    <a:pt x="787" y="2708"/>
                  </a:lnTo>
                  <a:lnTo>
                    <a:pt x="693" y="2737"/>
                  </a:lnTo>
                  <a:lnTo>
                    <a:pt x="601" y="2768"/>
                  </a:lnTo>
                  <a:lnTo>
                    <a:pt x="510" y="2799"/>
                  </a:lnTo>
                  <a:lnTo>
                    <a:pt x="420" y="2830"/>
                  </a:lnTo>
                  <a:lnTo>
                    <a:pt x="333" y="2862"/>
                  </a:lnTo>
                  <a:lnTo>
                    <a:pt x="247" y="2892"/>
                  </a:lnTo>
                  <a:lnTo>
                    <a:pt x="163" y="2924"/>
                  </a:lnTo>
                  <a:lnTo>
                    <a:pt x="81" y="2956"/>
                  </a:lnTo>
                  <a:lnTo>
                    <a:pt x="0" y="29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8"/>
            <p:cNvSpPr>
              <a:spLocks/>
            </p:cNvSpPr>
            <p:nvPr/>
          </p:nvSpPr>
          <p:spPr bwMode="auto">
            <a:xfrm>
              <a:off x="9403638" y="2828707"/>
              <a:ext cx="1888759" cy="6037950"/>
            </a:xfrm>
            <a:custGeom>
              <a:avLst/>
              <a:gdLst>
                <a:gd name="T0" fmla="*/ 908 w 6953"/>
                <a:gd name="T1" fmla="*/ 908 w 6953"/>
                <a:gd name="T2" fmla="*/ 908 w 6953"/>
                <a:gd name="T3" fmla="*/ 908 w 6953"/>
                <a:gd name="T4" fmla="*/ 908 w 6953"/>
                <a:gd name="T5" fmla="*/ 908 w 6953"/>
                <a:gd name="T6" fmla="*/ 908 w 6953"/>
                <a:gd name="T7" fmla="*/ 908 w 6953"/>
                <a:gd name="T8" fmla="*/ 908 w 6953"/>
                <a:gd name="T9" fmla="*/ 908 w 6953"/>
                <a:gd name="T10" fmla="*/ 908 w 6953"/>
                <a:gd name="T11" fmla="*/ 908 w 6953"/>
                <a:gd name="T12" fmla="*/ 908 w 6953"/>
                <a:gd name="T13" fmla="*/ 908 w 6953"/>
                <a:gd name="T14" fmla="*/ 908 w 6953"/>
                <a:gd name="T15" fmla="*/ 908 w 6953"/>
                <a:gd name="T16" fmla="*/ 908 w 6953"/>
                <a:gd name="T17" fmla="*/ 908 w 6953"/>
                <a:gd name="T18" fmla="*/ 908 w 6953"/>
                <a:gd name="T19" fmla="*/ 908 w 6953"/>
                <a:gd name="T20" fmla="*/ 908 w 6953"/>
                <a:gd name="T21" fmla="*/ 908 w 6953"/>
                <a:gd name="T22" fmla="*/ 908 w 6953"/>
                <a:gd name="T23" fmla="*/ 908 w 6953"/>
                <a:gd name="T24" fmla="*/ 908 w 6953"/>
                <a:gd name="T25" fmla="*/ 908 w 6953"/>
                <a:gd name="T26" fmla="*/ 908 w 6953"/>
                <a:gd name="T27" fmla="*/ 908 w 6953"/>
                <a:gd name="T28" fmla="*/ 908 w 6953"/>
                <a:gd name="T29" fmla="*/ 908 w 6953"/>
                <a:gd name="T30" fmla="*/ 908 w 6953"/>
                <a:gd name="T31" fmla="*/ 908 w 6953"/>
                <a:gd name="T32" fmla="*/ 908 w 6953"/>
                <a:gd name="T33" fmla="*/ 908 w 6953"/>
                <a:gd name="T34" fmla="*/ 908 w 6953"/>
                <a:gd name="T35" fmla="*/ 908 w 6953"/>
                <a:gd name="T36" fmla="*/ 908 w 6953"/>
                <a:gd name="T37" fmla="*/ 908 w 6953"/>
                <a:gd name="T38" fmla="*/ 908 w 6953"/>
                <a:gd name="T39" fmla="*/ 908 w 6953"/>
                <a:gd name="T40" fmla="*/ 908 w 6953"/>
                <a:gd name="T41" fmla="*/ 908 w 6953"/>
                <a:gd name="T42" fmla="*/ 908 w 6953"/>
                <a:gd name="T43" fmla="*/ 908 w 6953"/>
                <a:gd name="T44" fmla="*/ 908 w 6953"/>
                <a:gd name="T45" fmla="*/ 908 w 6953"/>
                <a:gd name="T46" fmla="*/ 908 w 6953"/>
                <a:gd name="T47" fmla="*/ 908 w 6953"/>
                <a:gd name="T48" fmla="*/ 908 w 6953"/>
                <a:gd name="T49" fmla="*/ 908 w 6953"/>
                <a:gd name="T50" fmla="*/ 908 w 6953"/>
                <a:gd name="T51" fmla="*/ 908 w 6953"/>
                <a:gd name="T52" fmla="*/ 908 w 6953"/>
                <a:gd name="T53" fmla="*/ 908 w 6953"/>
                <a:gd name="T54" fmla="*/ 908 w 6953"/>
                <a:gd name="T55" fmla="*/ 908 w 6953"/>
                <a:gd name="T56" fmla="*/ 908 w 6953"/>
                <a:gd name="T57" fmla="*/ 908 w 6953"/>
                <a:gd name="T58" fmla="*/ 908 w 6953"/>
                <a:gd name="T59" fmla="*/ 908 w 6953"/>
                <a:gd name="T60" fmla="*/ 908 w 6953"/>
                <a:gd name="T61" fmla="*/ 908 w 6953"/>
                <a:gd name="T62" fmla="*/ 908 w 6953"/>
                <a:gd name="T63" fmla="*/ 908 w 6953"/>
                <a:gd name="T64" fmla="*/ 908 w 6953"/>
                <a:gd name="T65" fmla="*/ 908 w 6953"/>
                <a:gd name="T66" fmla="*/ 908 w 6953"/>
                <a:gd name="T67" fmla="*/ 908 w 6953"/>
                <a:gd name="T68" fmla="*/ 908 w 6953"/>
                <a:gd name="T69" fmla="*/ 908 w 6953"/>
                <a:gd name="T70" fmla="*/ 908 w 6953"/>
                <a:gd name="T71" fmla="*/ 908 w 6953"/>
                <a:gd name="T72" fmla="*/ 908 w 6953"/>
                <a:gd name="T73" fmla="*/ 908 w 6953"/>
                <a:gd name="T74" fmla="*/ 908 w 6953"/>
                <a:gd name="T75" fmla="*/ 908 w 6953"/>
                <a:gd name="T76" fmla="*/ 908 w 6953"/>
                <a:gd name="T77" fmla="*/ 908 w 6953"/>
                <a:gd name="T78" fmla="*/ 908 w 6953"/>
                <a:gd name="T79" fmla="*/ 908 w 6953"/>
                <a:gd name="T80" fmla="*/ 908 w 6953"/>
                <a:gd name="T81" fmla="*/ 908 w 6953"/>
                <a:gd name="T82" fmla="*/ 908 w 6953"/>
                <a:gd name="T83" fmla="*/ 908 w 6953"/>
                <a:gd name="T84" fmla="*/ 908 w 6953"/>
                <a:gd name="T85" fmla="*/ 908 w 6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94" h="4778">
                  <a:moveTo>
                    <a:pt x="0" y="0"/>
                  </a:moveTo>
                  <a:lnTo>
                    <a:pt x="31" y="31"/>
                  </a:lnTo>
                  <a:lnTo>
                    <a:pt x="62" y="62"/>
                  </a:lnTo>
                  <a:lnTo>
                    <a:pt x="93" y="91"/>
                  </a:lnTo>
                  <a:lnTo>
                    <a:pt x="127" y="121"/>
                  </a:lnTo>
                  <a:lnTo>
                    <a:pt x="161" y="152"/>
                  </a:lnTo>
                  <a:lnTo>
                    <a:pt x="196" y="181"/>
                  </a:lnTo>
                  <a:lnTo>
                    <a:pt x="233" y="211"/>
                  </a:lnTo>
                  <a:lnTo>
                    <a:pt x="271" y="241"/>
                  </a:lnTo>
                  <a:lnTo>
                    <a:pt x="309" y="270"/>
                  </a:lnTo>
                  <a:lnTo>
                    <a:pt x="349" y="299"/>
                  </a:lnTo>
                  <a:lnTo>
                    <a:pt x="390" y="329"/>
                  </a:lnTo>
                  <a:lnTo>
                    <a:pt x="431" y="357"/>
                  </a:lnTo>
                  <a:lnTo>
                    <a:pt x="474" y="386"/>
                  </a:lnTo>
                  <a:lnTo>
                    <a:pt x="518" y="414"/>
                  </a:lnTo>
                  <a:lnTo>
                    <a:pt x="564" y="443"/>
                  </a:lnTo>
                  <a:lnTo>
                    <a:pt x="610" y="472"/>
                  </a:lnTo>
                  <a:lnTo>
                    <a:pt x="657" y="500"/>
                  </a:lnTo>
                  <a:lnTo>
                    <a:pt x="705" y="528"/>
                  </a:lnTo>
                  <a:lnTo>
                    <a:pt x="754" y="556"/>
                  </a:lnTo>
                  <a:lnTo>
                    <a:pt x="805" y="584"/>
                  </a:lnTo>
                  <a:lnTo>
                    <a:pt x="856" y="611"/>
                  </a:lnTo>
                  <a:lnTo>
                    <a:pt x="909" y="639"/>
                  </a:lnTo>
                  <a:lnTo>
                    <a:pt x="962" y="666"/>
                  </a:lnTo>
                  <a:lnTo>
                    <a:pt x="1017" y="693"/>
                  </a:lnTo>
                  <a:lnTo>
                    <a:pt x="1074" y="720"/>
                  </a:lnTo>
                  <a:lnTo>
                    <a:pt x="1131" y="746"/>
                  </a:lnTo>
                  <a:lnTo>
                    <a:pt x="1189" y="774"/>
                  </a:lnTo>
                  <a:lnTo>
                    <a:pt x="1248" y="800"/>
                  </a:lnTo>
                  <a:lnTo>
                    <a:pt x="1307" y="827"/>
                  </a:lnTo>
                  <a:lnTo>
                    <a:pt x="1368" y="853"/>
                  </a:lnTo>
                  <a:lnTo>
                    <a:pt x="1430" y="878"/>
                  </a:lnTo>
                  <a:lnTo>
                    <a:pt x="1494" y="905"/>
                  </a:lnTo>
                  <a:lnTo>
                    <a:pt x="1494" y="3893"/>
                  </a:lnTo>
                  <a:lnTo>
                    <a:pt x="1371" y="3945"/>
                  </a:lnTo>
                  <a:lnTo>
                    <a:pt x="1252" y="3995"/>
                  </a:lnTo>
                  <a:lnTo>
                    <a:pt x="1194" y="4022"/>
                  </a:lnTo>
                  <a:lnTo>
                    <a:pt x="1137" y="4048"/>
                  </a:lnTo>
                  <a:lnTo>
                    <a:pt x="1081" y="4074"/>
                  </a:lnTo>
                  <a:lnTo>
                    <a:pt x="1027" y="4101"/>
                  </a:lnTo>
                  <a:lnTo>
                    <a:pt x="973" y="4127"/>
                  </a:lnTo>
                  <a:lnTo>
                    <a:pt x="921" y="4154"/>
                  </a:lnTo>
                  <a:lnTo>
                    <a:pt x="868" y="4181"/>
                  </a:lnTo>
                  <a:lnTo>
                    <a:pt x="818" y="4207"/>
                  </a:lnTo>
                  <a:lnTo>
                    <a:pt x="768" y="4235"/>
                  </a:lnTo>
                  <a:lnTo>
                    <a:pt x="719" y="4262"/>
                  </a:lnTo>
                  <a:lnTo>
                    <a:pt x="672" y="4290"/>
                  </a:lnTo>
                  <a:lnTo>
                    <a:pt x="625" y="4317"/>
                  </a:lnTo>
                  <a:lnTo>
                    <a:pt x="580" y="4345"/>
                  </a:lnTo>
                  <a:lnTo>
                    <a:pt x="535" y="4372"/>
                  </a:lnTo>
                  <a:lnTo>
                    <a:pt x="492" y="4401"/>
                  </a:lnTo>
                  <a:lnTo>
                    <a:pt x="449" y="4428"/>
                  </a:lnTo>
                  <a:lnTo>
                    <a:pt x="408" y="4457"/>
                  </a:lnTo>
                  <a:lnTo>
                    <a:pt x="368" y="4485"/>
                  </a:lnTo>
                  <a:lnTo>
                    <a:pt x="329" y="4514"/>
                  </a:lnTo>
                  <a:lnTo>
                    <a:pt x="290" y="4543"/>
                  </a:lnTo>
                  <a:lnTo>
                    <a:pt x="253" y="4571"/>
                  </a:lnTo>
                  <a:lnTo>
                    <a:pt x="217" y="4601"/>
                  </a:lnTo>
                  <a:lnTo>
                    <a:pt x="181" y="4629"/>
                  </a:lnTo>
                  <a:lnTo>
                    <a:pt x="147" y="4659"/>
                  </a:lnTo>
                  <a:lnTo>
                    <a:pt x="114" y="4688"/>
                  </a:lnTo>
                  <a:lnTo>
                    <a:pt x="81" y="4717"/>
                  </a:lnTo>
                  <a:lnTo>
                    <a:pt x="51" y="4747"/>
                  </a:lnTo>
                  <a:lnTo>
                    <a:pt x="21" y="4778"/>
                  </a:lnTo>
                  <a:lnTo>
                    <a:pt x="36" y="4745"/>
                  </a:lnTo>
                  <a:lnTo>
                    <a:pt x="52" y="4710"/>
                  </a:lnTo>
                  <a:lnTo>
                    <a:pt x="67" y="4671"/>
                  </a:lnTo>
                  <a:lnTo>
                    <a:pt x="82" y="4628"/>
                  </a:lnTo>
                  <a:lnTo>
                    <a:pt x="98" y="4582"/>
                  </a:lnTo>
                  <a:lnTo>
                    <a:pt x="112" y="4534"/>
                  </a:lnTo>
                  <a:lnTo>
                    <a:pt x="126" y="4482"/>
                  </a:lnTo>
                  <a:lnTo>
                    <a:pt x="139" y="4427"/>
                  </a:lnTo>
                  <a:lnTo>
                    <a:pt x="152" y="4369"/>
                  </a:lnTo>
                  <a:lnTo>
                    <a:pt x="166" y="4307"/>
                  </a:lnTo>
                  <a:lnTo>
                    <a:pt x="178" y="4244"/>
                  </a:lnTo>
                  <a:lnTo>
                    <a:pt x="190" y="4178"/>
                  </a:lnTo>
                  <a:lnTo>
                    <a:pt x="202" y="4108"/>
                  </a:lnTo>
                  <a:lnTo>
                    <a:pt x="213" y="4037"/>
                  </a:lnTo>
                  <a:lnTo>
                    <a:pt x="222" y="3963"/>
                  </a:lnTo>
                  <a:lnTo>
                    <a:pt x="233" y="3886"/>
                  </a:lnTo>
                  <a:lnTo>
                    <a:pt x="242" y="3807"/>
                  </a:lnTo>
                  <a:lnTo>
                    <a:pt x="252" y="3727"/>
                  </a:lnTo>
                  <a:lnTo>
                    <a:pt x="261" y="3644"/>
                  </a:lnTo>
                  <a:lnTo>
                    <a:pt x="268" y="3559"/>
                  </a:lnTo>
                  <a:lnTo>
                    <a:pt x="276" y="3471"/>
                  </a:lnTo>
                  <a:lnTo>
                    <a:pt x="283" y="3382"/>
                  </a:lnTo>
                  <a:lnTo>
                    <a:pt x="289" y="3292"/>
                  </a:lnTo>
                  <a:lnTo>
                    <a:pt x="295" y="3200"/>
                  </a:lnTo>
                  <a:lnTo>
                    <a:pt x="300" y="3105"/>
                  </a:lnTo>
                  <a:lnTo>
                    <a:pt x="305" y="3009"/>
                  </a:lnTo>
                  <a:lnTo>
                    <a:pt x="308" y="2912"/>
                  </a:lnTo>
                  <a:lnTo>
                    <a:pt x="311" y="2813"/>
                  </a:lnTo>
                  <a:lnTo>
                    <a:pt x="313" y="2713"/>
                  </a:lnTo>
                  <a:lnTo>
                    <a:pt x="315" y="2612"/>
                  </a:lnTo>
                  <a:lnTo>
                    <a:pt x="317" y="2509"/>
                  </a:lnTo>
                  <a:lnTo>
                    <a:pt x="317" y="2406"/>
                  </a:lnTo>
                  <a:lnTo>
                    <a:pt x="317" y="2298"/>
                  </a:lnTo>
                  <a:lnTo>
                    <a:pt x="315" y="2193"/>
                  </a:lnTo>
                  <a:lnTo>
                    <a:pt x="313" y="2087"/>
                  </a:lnTo>
                  <a:lnTo>
                    <a:pt x="311" y="1984"/>
                  </a:lnTo>
                  <a:lnTo>
                    <a:pt x="307" y="1882"/>
                  </a:lnTo>
                  <a:lnTo>
                    <a:pt x="303" y="1781"/>
                  </a:lnTo>
                  <a:lnTo>
                    <a:pt x="298" y="1682"/>
                  </a:lnTo>
                  <a:lnTo>
                    <a:pt x="292" y="1584"/>
                  </a:lnTo>
                  <a:lnTo>
                    <a:pt x="287" y="1488"/>
                  </a:lnTo>
                  <a:lnTo>
                    <a:pt x="280" y="1395"/>
                  </a:lnTo>
                  <a:lnTo>
                    <a:pt x="273" y="1304"/>
                  </a:lnTo>
                  <a:lnTo>
                    <a:pt x="265" y="1214"/>
                  </a:lnTo>
                  <a:lnTo>
                    <a:pt x="256" y="1127"/>
                  </a:lnTo>
                  <a:lnTo>
                    <a:pt x="247" y="1041"/>
                  </a:lnTo>
                  <a:lnTo>
                    <a:pt x="237" y="959"/>
                  </a:lnTo>
                  <a:lnTo>
                    <a:pt x="227" y="878"/>
                  </a:lnTo>
                  <a:lnTo>
                    <a:pt x="216" y="800"/>
                  </a:lnTo>
                  <a:lnTo>
                    <a:pt x="205" y="726"/>
                  </a:lnTo>
                  <a:lnTo>
                    <a:pt x="193" y="653"/>
                  </a:lnTo>
                  <a:lnTo>
                    <a:pt x="181" y="583"/>
                  </a:lnTo>
                  <a:lnTo>
                    <a:pt x="168" y="516"/>
                  </a:lnTo>
                  <a:lnTo>
                    <a:pt x="155" y="452"/>
                  </a:lnTo>
                  <a:lnTo>
                    <a:pt x="140" y="391"/>
                  </a:lnTo>
                  <a:lnTo>
                    <a:pt x="127" y="334"/>
                  </a:lnTo>
                  <a:lnTo>
                    <a:pt x="112" y="280"/>
                  </a:lnTo>
                  <a:lnTo>
                    <a:pt x="98" y="229"/>
                  </a:lnTo>
                  <a:lnTo>
                    <a:pt x="82" y="181"/>
                  </a:lnTo>
                  <a:lnTo>
                    <a:pt x="66" y="138"/>
                  </a:lnTo>
                  <a:lnTo>
                    <a:pt x="51" y="98"/>
                  </a:lnTo>
                  <a:lnTo>
                    <a:pt x="34" y="62"/>
                  </a:lnTo>
                  <a:lnTo>
                    <a:pt x="18" y="2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Полилиния 104"/>
            <p:cNvSpPr>
              <a:spLocks/>
            </p:cNvSpPr>
            <p:nvPr/>
          </p:nvSpPr>
          <p:spPr bwMode="auto">
            <a:xfrm>
              <a:off x="9442752" y="5695191"/>
              <a:ext cx="7469470" cy="3143829"/>
            </a:xfrm>
            <a:custGeom>
              <a:avLst/>
              <a:gdLst>
                <a:gd name="connsiteX0" fmla="*/ 908 w 6953"/>
                <a:gd name="connsiteY0" fmla="*/ 908 w 6953"/>
                <a:gd name="connsiteX1" fmla="*/ 908 w 6953"/>
                <a:gd name="connsiteY1" fmla="*/ 908 w 6953"/>
                <a:gd name="connsiteX2" fmla="*/ 908 w 6953"/>
                <a:gd name="connsiteY2" fmla="*/ 908 w 6953"/>
                <a:gd name="connsiteX3" fmla="*/ 908 w 6953"/>
                <a:gd name="connsiteY3" fmla="*/ 908 w 6953"/>
                <a:gd name="connsiteX4" fmla="*/ 908 w 6953"/>
                <a:gd name="connsiteY4" fmla="*/ 908 w 6953"/>
                <a:gd name="connsiteX5" fmla="*/ 908 w 6953"/>
                <a:gd name="connsiteY5" fmla="*/ 908 w 6953"/>
                <a:gd name="connsiteX6" fmla="*/ 908 w 6953"/>
                <a:gd name="connsiteY6" fmla="*/ 908 w 6953"/>
                <a:gd name="connsiteX7" fmla="*/ 908 w 6953"/>
                <a:gd name="connsiteY7" fmla="*/ 908 w 6953"/>
                <a:gd name="connsiteX8" fmla="*/ 908 w 6953"/>
                <a:gd name="connsiteY8" fmla="*/ 908 w 6953"/>
                <a:gd name="connsiteX9" fmla="*/ 908 w 6953"/>
                <a:gd name="connsiteY9" fmla="*/ 908 w 6953"/>
                <a:gd name="connsiteX10" fmla="*/ 908 w 6953"/>
                <a:gd name="connsiteY10" fmla="*/ 908 w 6953"/>
                <a:gd name="connsiteX11" fmla="*/ 908 w 6953"/>
                <a:gd name="connsiteY11" fmla="*/ 908 w 6953"/>
                <a:gd name="connsiteX12" fmla="*/ 908 w 6953"/>
                <a:gd name="connsiteY12" fmla="*/ 908 w 6953"/>
                <a:gd name="connsiteX13" fmla="*/ 908 w 6953"/>
                <a:gd name="connsiteY13" fmla="*/ 908 w 6953"/>
                <a:gd name="connsiteX14" fmla="*/ 908 w 6953"/>
                <a:gd name="connsiteY14" fmla="*/ 908 w 6953"/>
                <a:gd name="connsiteX15" fmla="*/ 908 w 6953"/>
                <a:gd name="connsiteY15" fmla="*/ 908 w 6953"/>
                <a:gd name="connsiteX16" fmla="*/ 908 w 6953"/>
                <a:gd name="connsiteY16" fmla="*/ 908 w 6953"/>
                <a:gd name="connsiteX17" fmla="*/ 908 w 6953"/>
                <a:gd name="connsiteY17" fmla="*/ 908 w 6953"/>
                <a:gd name="connsiteX18" fmla="*/ 908 w 6953"/>
                <a:gd name="connsiteY18" fmla="*/ 908 w 6953"/>
                <a:gd name="connsiteX19" fmla="*/ 908 w 6953"/>
                <a:gd name="connsiteY19" fmla="*/ 908 w 6953"/>
                <a:gd name="connsiteX20" fmla="*/ 908 w 6953"/>
                <a:gd name="connsiteY20" fmla="*/ 908 w 6953"/>
                <a:gd name="connsiteX21" fmla="*/ 908 w 6953"/>
                <a:gd name="connsiteY21" fmla="*/ 908 w 6953"/>
                <a:gd name="connsiteX22" fmla="*/ 908 w 6953"/>
                <a:gd name="connsiteY22" fmla="*/ 908 w 6953"/>
                <a:gd name="connsiteX23" fmla="*/ 908 w 6953"/>
                <a:gd name="connsiteY23" fmla="*/ 908 w 6953"/>
                <a:gd name="connsiteX24" fmla="*/ 908 w 6953"/>
                <a:gd name="connsiteY24" fmla="*/ 908 w 6953"/>
                <a:gd name="connsiteX25" fmla="*/ 908 w 6953"/>
                <a:gd name="connsiteY25" fmla="*/ 908 w 6953"/>
                <a:gd name="connsiteX26" fmla="*/ 908 w 6953"/>
                <a:gd name="connsiteY26" fmla="*/ 908 w 6953"/>
                <a:gd name="connsiteX27" fmla="*/ 908 w 6953"/>
                <a:gd name="connsiteY27" fmla="*/ 908 w 6953"/>
                <a:gd name="connsiteX28" fmla="*/ 908 w 6953"/>
                <a:gd name="connsiteY28" fmla="*/ 908 w 6953"/>
                <a:gd name="connsiteX29" fmla="*/ 908 w 6953"/>
                <a:gd name="connsiteY29" fmla="*/ 908 w 6953"/>
                <a:gd name="connsiteX30" fmla="*/ 908 w 6953"/>
                <a:gd name="connsiteY30" fmla="*/ 908 w 6953"/>
                <a:gd name="connsiteX31" fmla="*/ 908 w 6953"/>
                <a:gd name="connsiteY31" fmla="*/ 908 w 6953"/>
                <a:gd name="connsiteX32" fmla="*/ 908 w 6953"/>
                <a:gd name="connsiteY32" fmla="*/ 908 w 6953"/>
                <a:gd name="connsiteX33" fmla="*/ 908 w 6953"/>
                <a:gd name="connsiteY33" fmla="*/ 908 w 6953"/>
                <a:gd name="connsiteX34" fmla="*/ 908 w 6953"/>
                <a:gd name="connsiteY34" fmla="*/ 908 w 6953"/>
                <a:gd name="connsiteX35" fmla="*/ 908 w 6953"/>
                <a:gd name="connsiteY35" fmla="*/ 908 w 6953"/>
                <a:gd name="connsiteX36" fmla="*/ 908 w 6953"/>
                <a:gd name="connsiteY36" fmla="*/ 908 w 6953"/>
                <a:gd name="connsiteX37" fmla="*/ 908 w 6953"/>
                <a:gd name="connsiteY37" fmla="*/ 908 w 6953"/>
                <a:gd name="connsiteX38" fmla="*/ 908 w 6953"/>
                <a:gd name="connsiteY38" fmla="*/ 908 w 6953"/>
                <a:gd name="connsiteX39" fmla="*/ 908 w 6953"/>
                <a:gd name="connsiteY39" fmla="*/ 908 w 6953"/>
                <a:gd name="connsiteX40" fmla="*/ 908 w 6953"/>
                <a:gd name="connsiteY40" fmla="*/ 908 w 6953"/>
                <a:gd name="connsiteX41" fmla="*/ 908 w 6953"/>
                <a:gd name="connsiteY41" fmla="*/ 908 w 6953"/>
                <a:gd name="connsiteX42" fmla="*/ 908 w 6953"/>
                <a:gd name="connsiteY42" fmla="*/ 908 w 6953"/>
                <a:gd name="connsiteX43" fmla="*/ 908 w 6953"/>
                <a:gd name="connsiteY43" fmla="*/ 908 w 6953"/>
                <a:gd name="connsiteX44" fmla="*/ 908 w 6953"/>
                <a:gd name="connsiteY44" fmla="*/ 908 w 6953"/>
                <a:gd name="connsiteX45" fmla="*/ 908 w 6953"/>
                <a:gd name="connsiteY45" fmla="*/ 908 w 6953"/>
                <a:gd name="connsiteX46" fmla="*/ 908 w 6953"/>
                <a:gd name="connsiteY46" fmla="*/ 908 w 6953"/>
                <a:gd name="connsiteX47" fmla="*/ 908 w 6953"/>
                <a:gd name="connsiteY47" fmla="*/ 908 w 6953"/>
                <a:gd name="connsiteX48" fmla="*/ 908 w 6953"/>
                <a:gd name="connsiteY48" fmla="*/ 908 w 6953"/>
                <a:gd name="connsiteX49" fmla="*/ 908 w 6953"/>
                <a:gd name="connsiteY49" fmla="*/ 908 w 6953"/>
                <a:gd name="connsiteX50" fmla="*/ 908 w 6953"/>
                <a:gd name="connsiteY50" fmla="*/ 908 w 6953"/>
                <a:gd name="connsiteX51" fmla="*/ 908 w 6953"/>
                <a:gd name="connsiteY51" fmla="*/ 908 w 6953"/>
                <a:gd name="connsiteX52" fmla="*/ 908 w 6953"/>
                <a:gd name="connsiteY52" fmla="*/ 908 w 6953"/>
                <a:gd name="connsiteX53" fmla="*/ 908 w 6953"/>
                <a:gd name="connsiteY53" fmla="*/ 908 w 6953"/>
                <a:gd name="connsiteX54" fmla="*/ 908 w 6953"/>
                <a:gd name="connsiteY54" fmla="*/ 908 w 6953"/>
                <a:gd name="connsiteX55" fmla="*/ 908 w 6953"/>
                <a:gd name="connsiteY55" fmla="*/ 908 w 6953"/>
                <a:gd name="connsiteX56" fmla="*/ 908 w 6953"/>
                <a:gd name="connsiteY56" fmla="*/ 908 w 6953"/>
                <a:gd name="connsiteX57" fmla="*/ 908 w 6953"/>
                <a:gd name="connsiteY57" fmla="*/ 908 w 6953"/>
                <a:gd name="connsiteX58" fmla="*/ 908 w 6953"/>
                <a:gd name="connsiteY58" fmla="*/ 908 w 6953"/>
                <a:gd name="connsiteX59" fmla="*/ 908 w 6953"/>
                <a:gd name="connsiteY59" fmla="*/ 908 w 6953"/>
                <a:gd name="connsiteX60" fmla="*/ 908 w 6953"/>
                <a:gd name="connsiteY60" fmla="*/ 908 w 6953"/>
                <a:gd name="connsiteX61" fmla="*/ 908 w 6953"/>
                <a:gd name="connsiteY61" fmla="*/ 908 w 6953"/>
                <a:gd name="connsiteX62" fmla="*/ 908 w 6953"/>
                <a:gd name="connsiteY62" fmla="*/ 908 w 6953"/>
                <a:gd name="connsiteX63" fmla="*/ 908 w 6953"/>
                <a:gd name="connsiteY63" fmla="*/ 908 w 6953"/>
                <a:gd name="connsiteX64" fmla="*/ 908 w 6953"/>
                <a:gd name="connsiteY64" fmla="*/ 908 w 6953"/>
                <a:gd name="connsiteX65" fmla="*/ 908 w 6953"/>
                <a:gd name="connsiteY65" fmla="*/ 908 w 6953"/>
                <a:gd name="connsiteX66" fmla="*/ 908 w 6953"/>
                <a:gd name="connsiteY66" fmla="*/ 908 w 6953"/>
                <a:gd name="connsiteX67" fmla="*/ 908 w 6953"/>
                <a:gd name="connsiteY67" fmla="*/ 908 w 6953"/>
                <a:gd name="connsiteX68" fmla="*/ 908 w 6953"/>
                <a:gd name="connsiteY68" fmla="*/ 908 w 6953"/>
                <a:gd name="connsiteX69" fmla="*/ 908 w 6953"/>
                <a:gd name="connsiteY69" fmla="*/ 908 w 6953"/>
                <a:gd name="connsiteX70" fmla="*/ 908 w 6953"/>
                <a:gd name="connsiteY70" fmla="*/ 908 w 6953"/>
                <a:gd name="connsiteX71" fmla="*/ 908 w 6953"/>
                <a:gd name="connsiteY71" fmla="*/ 908 w 6953"/>
                <a:gd name="connsiteX72" fmla="*/ 908 w 6953"/>
                <a:gd name="connsiteY72" fmla="*/ 908 w 6953"/>
                <a:gd name="connsiteX73" fmla="*/ 908 w 6953"/>
                <a:gd name="connsiteY73" fmla="*/ 908 w 6953"/>
                <a:gd name="connsiteX74" fmla="*/ 908 w 6953"/>
                <a:gd name="connsiteY74" fmla="*/ 908 w 6953"/>
                <a:gd name="connsiteX75" fmla="*/ 908 w 6953"/>
                <a:gd name="connsiteY75" fmla="*/ 908 w 6953"/>
                <a:gd name="connsiteX76" fmla="*/ 908 w 6953"/>
                <a:gd name="connsiteY76" fmla="*/ 908 w 6953"/>
                <a:gd name="connsiteX77" fmla="*/ 908 w 6953"/>
                <a:gd name="connsiteY77" fmla="*/ 908 w 6953"/>
                <a:gd name="connsiteX78" fmla="*/ 908 w 6953"/>
                <a:gd name="connsiteY78" fmla="*/ 908 w 6953"/>
                <a:gd name="connsiteX79" fmla="*/ 908 w 6953"/>
                <a:gd name="connsiteY79" fmla="*/ 908 w 6953"/>
                <a:gd name="connsiteX80" fmla="*/ 908 w 6953"/>
                <a:gd name="connsiteY80" fmla="*/ 908 w 6953"/>
                <a:gd name="connsiteX81" fmla="*/ 908 w 6953"/>
                <a:gd name="connsiteY81" fmla="*/ 908 w 6953"/>
                <a:gd name="connsiteX82" fmla="*/ 908 w 6953"/>
                <a:gd name="connsiteY82" fmla="*/ 908 w 6953"/>
                <a:gd name="connsiteX83" fmla="*/ 908 w 6953"/>
                <a:gd name="connsiteY83" fmla="*/ 908 w 6953"/>
                <a:gd name="connsiteX84" fmla="*/ 908 w 6953"/>
                <a:gd name="connsiteY84" fmla="*/ 908 w 6953"/>
                <a:gd name="connsiteX85" fmla="*/ 908 w 6953"/>
                <a:gd name="connsiteY85" fmla="*/ 908 w 6953"/>
                <a:gd name="connsiteX86" fmla="*/ 908 w 6953"/>
                <a:gd name="connsiteY86" fmla="*/ 908 w 6953"/>
                <a:gd name="connsiteX87" fmla="*/ 908 w 6953"/>
                <a:gd name="connsiteY87" fmla="*/ 908 w 6953"/>
                <a:gd name="connsiteX88" fmla="*/ 908 w 6953"/>
                <a:gd name="connsiteY88" fmla="*/ 908 w 6953"/>
                <a:gd name="connsiteX89" fmla="*/ 908 w 6953"/>
                <a:gd name="connsiteY89" fmla="*/ 908 w 6953"/>
                <a:gd name="connsiteX90" fmla="*/ 908 w 6953"/>
                <a:gd name="connsiteY90" fmla="*/ 908 w 6953"/>
                <a:gd name="connsiteX91" fmla="*/ 908 w 6953"/>
                <a:gd name="connsiteY91" fmla="*/ 908 w 6953"/>
                <a:gd name="connsiteX92" fmla="*/ 908 w 6953"/>
                <a:gd name="connsiteY92" fmla="*/ 908 w 6953"/>
                <a:gd name="connsiteX93" fmla="*/ 908 w 6953"/>
                <a:gd name="connsiteY93" fmla="*/ 908 w 6953"/>
                <a:gd name="connsiteX94" fmla="*/ 908 w 6953"/>
                <a:gd name="connsiteY94" fmla="*/ 908 w 6953"/>
                <a:gd name="connsiteX95" fmla="*/ 908 w 6953"/>
                <a:gd name="connsiteY95" fmla="*/ 908 w 6953"/>
                <a:gd name="connsiteX96" fmla="*/ 908 w 6953"/>
                <a:gd name="connsiteY96" fmla="*/ 908 w 6953"/>
                <a:gd name="connsiteX97" fmla="*/ 908 w 6953"/>
                <a:gd name="connsiteY97" fmla="*/ 908 w 6953"/>
                <a:gd name="connsiteX98" fmla="*/ 908 w 6953"/>
                <a:gd name="connsiteY98" fmla="*/ 908 w 6953"/>
                <a:gd name="connsiteX99" fmla="*/ 908 w 6953"/>
                <a:gd name="connsiteY99" fmla="*/ 908 w 6953"/>
                <a:gd name="connsiteX100" fmla="*/ 908 w 6953"/>
                <a:gd name="connsiteY100" fmla="*/ 908 w 6953"/>
                <a:gd name="connsiteX101" fmla="*/ 908 w 6953"/>
                <a:gd name="connsiteY101" fmla="*/ 908 w 6953"/>
                <a:gd name="connsiteX102" fmla="*/ 908 w 6953"/>
                <a:gd name="connsiteY102" fmla="*/ 908 w 6953"/>
                <a:gd name="connsiteX103" fmla="*/ 908 w 6953"/>
                <a:gd name="connsiteY103" fmla="*/ 908 w 6953"/>
                <a:gd name="connsiteX104" fmla="*/ 908 w 6953"/>
                <a:gd name="connsiteY104" fmla="*/ 908 w 6953"/>
                <a:gd name="connsiteX105" fmla="*/ 908 w 6953"/>
                <a:gd name="connsiteY105" fmla="*/ 908 w 6953"/>
                <a:gd name="connsiteX106" fmla="*/ 908 w 6953"/>
                <a:gd name="connsiteY106" fmla="*/ 908 w 6953"/>
                <a:gd name="connsiteX107" fmla="*/ 908 w 6953"/>
                <a:gd name="connsiteY107" fmla="*/ 908 w 6953"/>
                <a:gd name="connsiteX108" fmla="*/ 908 w 6953"/>
                <a:gd name="connsiteY108" fmla="*/ 908 w 6953"/>
                <a:gd name="connsiteX109" fmla="*/ 908 w 6953"/>
                <a:gd name="connsiteY109" fmla="*/ 908 w 6953"/>
                <a:gd name="connsiteX110" fmla="*/ 908 w 6953"/>
                <a:gd name="connsiteY110" fmla="*/ 908 w 6953"/>
                <a:gd name="connsiteX111" fmla="*/ 908 w 6953"/>
                <a:gd name="connsiteY111" fmla="*/ 908 w 6953"/>
                <a:gd name="connsiteX112" fmla="*/ 908 w 6953"/>
                <a:gd name="connsiteY112" fmla="*/ 908 w 6953"/>
                <a:gd name="connsiteX113" fmla="*/ 908 w 6953"/>
                <a:gd name="connsiteY113" fmla="*/ 908 w 6953"/>
                <a:gd name="connsiteX114" fmla="*/ 908 w 6953"/>
                <a:gd name="connsiteY114" fmla="*/ 908 w 6953"/>
                <a:gd name="connsiteX115" fmla="*/ 908 w 6953"/>
                <a:gd name="connsiteY115" fmla="*/ 908 w 6953"/>
                <a:gd name="connsiteX116" fmla="*/ 908 w 6953"/>
                <a:gd name="connsiteY116" fmla="*/ 908 w 6953"/>
                <a:gd name="connsiteX117" fmla="*/ 908 w 6953"/>
                <a:gd name="connsiteY117" fmla="*/ 908 w 6953"/>
                <a:gd name="connsiteX118" fmla="*/ 908 w 6953"/>
                <a:gd name="connsiteY118" fmla="*/ 908 w 6953"/>
                <a:gd name="connsiteX119" fmla="*/ 908 w 6953"/>
                <a:gd name="connsiteY119" fmla="*/ 908 w 6953"/>
                <a:gd name="connsiteX120" fmla="*/ 908 w 6953"/>
                <a:gd name="connsiteY120" fmla="*/ 908 w 6953"/>
                <a:gd name="connsiteX121" fmla="*/ 908 w 6953"/>
                <a:gd name="connsiteY121" fmla="*/ 908 w 6953"/>
                <a:gd name="connsiteX122" fmla="*/ 908 w 6953"/>
                <a:gd name="connsiteY122" fmla="*/ 908 w 6953"/>
                <a:gd name="connsiteX123" fmla="*/ 908 w 6953"/>
                <a:gd name="connsiteY123" fmla="*/ 908 w 6953"/>
                <a:gd name="connsiteX124" fmla="*/ 908 w 6953"/>
                <a:gd name="connsiteY124" fmla="*/ 908 w 6953"/>
                <a:gd name="connsiteX125" fmla="*/ 908 w 6953"/>
                <a:gd name="connsiteY125" fmla="*/ 908 w 6953"/>
                <a:gd name="connsiteX126" fmla="*/ 908 w 6953"/>
                <a:gd name="connsiteY126" fmla="*/ 908 w 6953"/>
                <a:gd name="connsiteX127" fmla="*/ 908 w 6953"/>
                <a:gd name="connsiteY127" fmla="*/ 908 w 6953"/>
                <a:gd name="connsiteX128" fmla="*/ 908 w 6953"/>
                <a:gd name="connsiteY128" fmla="*/ 908 w 6953"/>
                <a:gd name="connsiteX129" fmla="*/ 908 w 6953"/>
                <a:gd name="connsiteY129" fmla="*/ 908 w 6953"/>
                <a:gd name="connsiteX130" fmla="*/ 908 w 6953"/>
                <a:gd name="connsiteY130" fmla="*/ 908 w 6953"/>
                <a:gd name="connsiteX131" fmla="*/ 908 w 6953"/>
                <a:gd name="connsiteY131" fmla="*/ 908 w 6953"/>
                <a:gd name="connsiteX132" fmla="*/ 908 w 6953"/>
                <a:gd name="connsiteY132" fmla="*/ 908 w 6953"/>
                <a:gd name="connsiteX133" fmla="*/ 908 w 6953"/>
                <a:gd name="connsiteY133" fmla="*/ 908 w 6953"/>
                <a:gd name="connsiteX134" fmla="*/ 908 w 6953"/>
                <a:gd name="connsiteY134" fmla="*/ 908 w 6953"/>
                <a:gd name="connsiteX135" fmla="*/ 908 w 6953"/>
                <a:gd name="connsiteY135" fmla="*/ 908 w 6953"/>
                <a:gd name="connsiteX136" fmla="*/ 908 w 6953"/>
                <a:gd name="connsiteY136" fmla="*/ 908 w 6953"/>
                <a:gd name="connsiteX137" fmla="*/ 908 w 6953"/>
                <a:gd name="connsiteY137" fmla="*/ 908 w 6953"/>
                <a:gd name="connsiteX138" fmla="*/ 908 w 6953"/>
                <a:gd name="connsiteY138" fmla="*/ 908 w 6953"/>
                <a:gd name="connsiteX139" fmla="*/ 908 w 6953"/>
                <a:gd name="connsiteY139" fmla="*/ 908 w 6953"/>
                <a:gd name="connsiteX140" fmla="*/ 908 w 6953"/>
                <a:gd name="connsiteY140" fmla="*/ 908 w 6953"/>
                <a:gd name="connsiteX141" fmla="*/ 908 w 6953"/>
                <a:gd name="connsiteY141" fmla="*/ 908 w 6953"/>
                <a:gd name="connsiteX142" fmla="*/ 908 w 6953"/>
                <a:gd name="connsiteY142" fmla="*/ 908 w 6953"/>
                <a:gd name="connsiteX143" fmla="*/ 908 w 6953"/>
                <a:gd name="connsiteY143" fmla="*/ 908 w 6953"/>
                <a:gd name="connsiteX144" fmla="*/ 908 w 6953"/>
                <a:gd name="connsiteY144" fmla="*/ 908 w 6953"/>
                <a:gd name="connsiteX145" fmla="*/ 908 w 6953"/>
                <a:gd name="connsiteY145" fmla="*/ 908 w 6953"/>
                <a:gd name="connsiteX146" fmla="*/ 908 w 6953"/>
                <a:gd name="connsiteY146" fmla="*/ 908 w 6953"/>
                <a:gd name="connsiteX147" fmla="*/ 908 w 6953"/>
                <a:gd name="connsiteY147" fmla="*/ 908 w 6953"/>
                <a:gd name="connsiteX148" fmla="*/ 908 w 6953"/>
                <a:gd name="connsiteY148" fmla="*/ 908 w 6953"/>
                <a:gd name="connsiteX149" fmla="*/ 908 w 6953"/>
                <a:gd name="connsiteY149" fmla="*/ 908 w 6953"/>
                <a:gd name="connsiteX150" fmla="*/ 908 w 6953"/>
                <a:gd name="connsiteY150" fmla="*/ 908 w 6953"/>
                <a:gd name="connsiteX151" fmla="*/ 908 w 6953"/>
                <a:gd name="connsiteY151" fmla="*/ 908 w 6953"/>
                <a:gd name="connsiteX152" fmla="*/ 908 w 6953"/>
                <a:gd name="connsiteY152" fmla="*/ 908 w 6953"/>
                <a:gd name="connsiteX153" fmla="*/ 908 w 6953"/>
                <a:gd name="connsiteY153" fmla="*/ 908 w 6953"/>
                <a:gd name="connsiteX154" fmla="*/ 908 w 6953"/>
                <a:gd name="connsiteY154" fmla="*/ 908 w 6953"/>
                <a:gd name="connsiteX155" fmla="*/ 908 w 6953"/>
                <a:gd name="connsiteY155" fmla="*/ 908 w 6953"/>
                <a:gd name="connsiteX156" fmla="*/ 908 w 6953"/>
                <a:gd name="connsiteY156" fmla="*/ 908 w 6953"/>
                <a:gd name="connsiteX157" fmla="*/ 908 w 6953"/>
                <a:gd name="connsiteY157" fmla="*/ 908 w 6953"/>
                <a:gd name="connsiteX158" fmla="*/ 908 w 6953"/>
                <a:gd name="connsiteY158" fmla="*/ 908 w 6953"/>
                <a:gd name="connsiteX159" fmla="*/ 908 w 6953"/>
                <a:gd name="connsiteY159" fmla="*/ 908 w 6953"/>
                <a:gd name="connsiteX160" fmla="*/ 908 w 6953"/>
                <a:gd name="connsiteY160" fmla="*/ 908 w 6953"/>
                <a:gd name="connsiteX161" fmla="*/ 908 w 6953"/>
                <a:gd name="connsiteY161" fmla="*/ 908 w 6953"/>
                <a:gd name="connsiteX162" fmla="*/ 908 w 6953"/>
                <a:gd name="connsiteY162" fmla="*/ 908 w 6953"/>
                <a:gd name="connsiteX163" fmla="*/ 908 w 6953"/>
                <a:gd name="connsiteY163" fmla="*/ 908 w 6953"/>
                <a:gd name="connsiteX164" fmla="*/ 908 w 6953"/>
                <a:gd name="connsiteY164" fmla="*/ 908 w 6953"/>
                <a:gd name="connsiteX165" fmla="*/ 908 w 6953"/>
                <a:gd name="connsiteY165" fmla="*/ 908 w 6953"/>
                <a:gd name="connsiteX166" fmla="*/ 908 w 6953"/>
                <a:gd name="connsiteY166" fmla="*/ 908 w 6953"/>
                <a:gd name="connsiteX167" fmla="*/ 908 w 6953"/>
                <a:gd name="connsiteY167" fmla="*/ 908 w 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</a:cxnLst>
              <a:rect l="l" t="t" r="r" b="b"/>
              <a:pathLst>
                <a:path w="7469470" h="3143829">
                  <a:moveTo>
                    <a:pt x="5627160" y="574051"/>
                  </a:moveTo>
                  <a:lnTo>
                    <a:pt x="5699900" y="574922"/>
                  </a:lnTo>
                  <a:lnTo>
                    <a:pt x="5915154" y="577499"/>
                  </a:lnTo>
                  <a:lnTo>
                    <a:pt x="5996938" y="578617"/>
                  </a:lnTo>
                  <a:lnTo>
                    <a:pt x="5996939" y="939372"/>
                  </a:lnTo>
                  <a:lnTo>
                    <a:pt x="5931839" y="951437"/>
                  </a:lnTo>
                  <a:lnTo>
                    <a:pt x="5829437" y="971680"/>
                  </a:lnTo>
                  <a:lnTo>
                    <a:pt x="5727034" y="990658"/>
                  </a:lnTo>
                  <a:lnTo>
                    <a:pt x="5627160" y="1009635"/>
                  </a:lnTo>
                  <a:close/>
                  <a:moveTo>
                    <a:pt x="4860016" y="568567"/>
                  </a:moveTo>
                  <a:lnTo>
                    <a:pt x="5066817" y="569564"/>
                  </a:lnTo>
                  <a:lnTo>
                    <a:pt x="5274106" y="568853"/>
                  </a:lnTo>
                  <a:lnTo>
                    <a:pt x="5484645" y="572344"/>
                  </a:lnTo>
                  <a:lnTo>
                    <a:pt x="5627157" y="574051"/>
                  </a:lnTo>
                  <a:lnTo>
                    <a:pt x="5627157" y="1009853"/>
                  </a:lnTo>
                  <a:lnTo>
                    <a:pt x="5499384" y="1035125"/>
                  </a:lnTo>
                  <a:lnTo>
                    <a:pt x="5371612" y="1061660"/>
                  </a:lnTo>
                  <a:lnTo>
                    <a:pt x="5246369" y="1086932"/>
                  </a:lnTo>
                  <a:lnTo>
                    <a:pt x="5122392" y="1113468"/>
                  </a:lnTo>
                  <a:lnTo>
                    <a:pt x="4999679" y="1140004"/>
                  </a:lnTo>
                  <a:lnTo>
                    <a:pt x="4876967" y="1166539"/>
                  </a:lnTo>
                  <a:lnTo>
                    <a:pt x="4756784" y="1191811"/>
                  </a:lnTo>
                  <a:lnTo>
                    <a:pt x="4639132" y="1219610"/>
                  </a:lnTo>
                  <a:lnTo>
                    <a:pt x="4521480" y="1246146"/>
                  </a:lnTo>
                  <a:lnTo>
                    <a:pt x="4405093" y="1273945"/>
                  </a:lnTo>
                  <a:lnTo>
                    <a:pt x="4289971" y="1301744"/>
                  </a:lnTo>
                  <a:lnTo>
                    <a:pt x="4177380" y="1329544"/>
                  </a:lnTo>
                  <a:lnTo>
                    <a:pt x="4064788" y="1357343"/>
                  </a:lnTo>
                  <a:lnTo>
                    <a:pt x="3953461" y="1385142"/>
                  </a:lnTo>
                  <a:lnTo>
                    <a:pt x="3845929" y="1412941"/>
                  </a:lnTo>
                  <a:lnTo>
                    <a:pt x="3738398" y="1442004"/>
                  </a:lnTo>
                  <a:lnTo>
                    <a:pt x="3738398" y="1442002"/>
                  </a:lnTo>
                  <a:lnTo>
                    <a:pt x="3604483" y="1478663"/>
                  </a:lnTo>
                  <a:lnTo>
                    <a:pt x="3471828" y="1514062"/>
                  </a:lnTo>
                  <a:lnTo>
                    <a:pt x="3341700" y="1551988"/>
                  </a:lnTo>
                  <a:lnTo>
                    <a:pt x="3214098" y="1588651"/>
                  </a:lnTo>
                  <a:lnTo>
                    <a:pt x="3087759" y="1625314"/>
                  </a:lnTo>
                  <a:lnTo>
                    <a:pt x="2965211" y="1663240"/>
                  </a:lnTo>
                  <a:lnTo>
                    <a:pt x="2843926" y="1702431"/>
                  </a:lnTo>
                  <a:lnTo>
                    <a:pt x="2725168" y="1739094"/>
                  </a:lnTo>
                  <a:lnTo>
                    <a:pt x="2608937" y="1778285"/>
                  </a:lnTo>
                  <a:lnTo>
                    <a:pt x="2493969" y="1817476"/>
                  </a:lnTo>
                  <a:lnTo>
                    <a:pt x="2380264" y="1856667"/>
                  </a:lnTo>
                  <a:lnTo>
                    <a:pt x="2270350" y="1897122"/>
                  </a:lnTo>
                  <a:lnTo>
                    <a:pt x="2161699" y="1935049"/>
                  </a:lnTo>
                  <a:lnTo>
                    <a:pt x="2055575" y="1975505"/>
                  </a:lnTo>
                  <a:lnTo>
                    <a:pt x="1951977" y="2015960"/>
                  </a:lnTo>
                  <a:lnTo>
                    <a:pt x="1849643" y="2056415"/>
                  </a:lnTo>
                  <a:lnTo>
                    <a:pt x="1849643" y="2053093"/>
                  </a:lnTo>
                  <a:lnTo>
                    <a:pt x="1694143" y="2118806"/>
                  </a:lnTo>
                  <a:lnTo>
                    <a:pt x="1543700" y="2181991"/>
                  </a:lnTo>
                  <a:lnTo>
                    <a:pt x="1470374" y="2216110"/>
                  </a:lnTo>
                  <a:lnTo>
                    <a:pt x="1398313" y="2248967"/>
                  </a:lnTo>
                  <a:lnTo>
                    <a:pt x="1327516" y="2281823"/>
                  </a:lnTo>
                  <a:lnTo>
                    <a:pt x="1259248" y="2315943"/>
                  </a:lnTo>
                  <a:lnTo>
                    <a:pt x="1190979" y="2348799"/>
                  </a:lnTo>
                  <a:lnTo>
                    <a:pt x="1125240" y="2382919"/>
                  </a:lnTo>
                  <a:lnTo>
                    <a:pt x="1058235" y="2417038"/>
                  </a:lnTo>
                  <a:lnTo>
                    <a:pt x="995024" y="2449895"/>
                  </a:lnTo>
                  <a:lnTo>
                    <a:pt x="931812" y="2485278"/>
                  </a:lnTo>
                  <a:lnTo>
                    <a:pt x="869865" y="2519398"/>
                  </a:lnTo>
                  <a:lnTo>
                    <a:pt x="810446" y="2554782"/>
                  </a:lnTo>
                  <a:lnTo>
                    <a:pt x="751028" y="2588901"/>
                  </a:lnTo>
                  <a:lnTo>
                    <a:pt x="694137" y="2624285"/>
                  </a:lnTo>
                  <a:lnTo>
                    <a:pt x="637247" y="2658405"/>
                  </a:lnTo>
                  <a:lnTo>
                    <a:pt x="582885" y="2695052"/>
                  </a:lnTo>
                  <a:lnTo>
                    <a:pt x="528523" y="2729171"/>
                  </a:lnTo>
                  <a:lnTo>
                    <a:pt x="476690" y="2765819"/>
                  </a:lnTo>
                  <a:lnTo>
                    <a:pt x="426120" y="2801203"/>
                  </a:lnTo>
                  <a:lnTo>
                    <a:pt x="376816" y="2837849"/>
                  </a:lnTo>
                  <a:lnTo>
                    <a:pt x="327511" y="2874497"/>
                  </a:lnTo>
                  <a:lnTo>
                    <a:pt x="280734" y="2909881"/>
                  </a:lnTo>
                  <a:lnTo>
                    <a:pt x="235222" y="2947791"/>
                  </a:lnTo>
                  <a:lnTo>
                    <a:pt x="189710" y="2983175"/>
                  </a:lnTo>
                  <a:lnTo>
                    <a:pt x="146726" y="3021086"/>
                  </a:lnTo>
                  <a:lnTo>
                    <a:pt x="105006" y="3057733"/>
                  </a:lnTo>
                  <a:lnTo>
                    <a:pt x="63287" y="3094381"/>
                  </a:lnTo>
                  <a:lnTo>
                    <a:pt x="61865" y="3095803"/>
                  </a:lnTo>
                  <a:lnTo>
                    <a:pt x="42071" y="3109840"/>
                  </a:lnTo>
                  <a:lnTo>
                    <a:pt x="1478" y="3142597"/>
                  </a:lnTo>
                  <a:lnTo>
                    <a:pt x="0" y="3143829"/>
                  </a:lnTo>
                  <a:lnTo>
                    <a:pt x="6396" y="3129764"/>
                  </a:lnTo>
                  <a:lnTo>
                    <a:pt x="26624" y="3085535"/>
                  </a:lnTo>
                  <a:lnTo>
                    <a:pt x="45587" y="3036251"/>
                  </a:lnTo>
                  <a:lnTo>
                    <a:pt x="64551" y="2981911"/>
                  </a:lnTo>
                  <a:lnTo>
                    <a:pt x="84778" y="2923781"/>
                  </a:lnTo>
                  <a:lnTo>
                    <a:pt x="102478" y="2863123"/>
                  </a:lnTo>
                  <a:lnTo>
                    <a:pt x="120177" y="2797411"/>
                  </a:lnTo>
                  <a:lnTo>
                    <a:pt x="124765" y="2778009"/>
                  </a:lnTo>
                  <a:lnTo>
                    <a:pt x="138138" y="2729862"/>
                  </a:lnTo>
                  <a:lnTo>
                    <a:pt x="157081" y="2662164"/>
                  </a:lnTo>
                  <a:lnTo>
                    <a:pt x="173318" y="2593375"/>
                  </a:lnTo>
                  <a:lnTo>
                    <a:pt x="189555" y="2521310"/>
                  </a:lnTo>
                  <a:lnTo>
                    <a:pt x="205792" y="2444877"/>
                  </a:lnTo>
                  <a:lnTo>
                    <a:pt x="220676" y="2367354"/>
                  </a:lnTo>
                  <a:lnTo>
                    <a:pt x="232853" y="2286553"/>
                  </a:lnTo>
                  <a:lnTo>
                    <a:pt x="247738" y="2202478"/>
                  </a:lnTo>
                  <a:lnTo>
                    <a:pt x="259915" y="2116218"/>
                  </a:lnTo>
                  <a:lnTo>
                    <a:pt x="273446" y="2028867"/>
                  </a:lnTo>
                  <a:lnTo>
                    <a:pt x="285623" y="1938240"/>
                  </a:lnTo>
                  <a:lnTo>
                    <a:pt x="295095" y="1845429"/>
                  </a:lnTo>
                  <a:lnTo>
                    <a:pt x="305919" y="1749343"/>
                  </a:lnTo>
                  <a:lnTo>
                    <a:pt x="315391" y="1652165"/>
                  </a:lnTo>
                  <a:lnTo>
                    <a:pt x="323508" y="1553895"/>
                  </a:lnTo>
                  <a:lnTo>
                    <a:pt x="331628" y="1453440"/>
                  </a:lnTo>
                  <a:lnTo>
                    <a:pt x="338393" y="1349710"/>
                  </a:lnTo>
                  <a:lnTo>
                    <a:pt x="345158" y="1244889"/>
                  </a:lnTo>
                  <a:lnTo>
                    <a:pt x="349218" y="1138974"/>
                  </a:lnTo>
                  <a:lnTo>
                    <a:pt x="353275" y="1030878"/>
                  </a:lnTo>
                  <a:lnTo>
                    <a:pt x="355983" y="921688"/>
                  </a:lnTo>
                  <a:lnTo>
                    <a:pt x="358689" y="811407"/>
                  </a:lnTo>
                  <a:lnTo>
                    <a:pt x="359133" y="792945"/>
                  </a:lnTo>
                  <a:lnTo>
                    <a:pt x="458553" y="781266"/>
                  </a:lnTo>
                  <a:lnTo>
                    <a:pt x="651488" y="759885"/>
                  </a:lnTo>
                  <a:lnTo>
                    <a:pt x="847664" y="742704"/>
                  </a:lnTo>
                  <a:lnTo>
                    <a:pt x="1046928" y="722510"/>
                  </a:lnTo>
                  <a:lnTo>
                    <a:pt x="1252037" y="705206"/>
                  </a:lnTo>
                  <a:lnTo>
                    <a:pt x="1459255" y="688295"/>
                  </a:lnTo>
                  <a:lnTo>
                    <a:pt x="1668583" y="671780"/>
                  </a:lnTo>
                  <a:lnTo>
                    <a:pt x="1881151" y="659463"/>
                  </a:lnTo>
                  <a:lnTo>
                    <a:pt x="2098922" y="644527"/>
                  </a:lnTo>
                  <a:lnTo>
                    <a:pt x="2318311" y="631693"/>
                  </a:lnTo>
                  <a:lnTo>
                    <a:pt x="2543544" y="621747"/>
                  </a:lnTo>
                  <a:lnTo>
                    <a:pt x="2770885" y="612195"/>
                  </a:lnTo>
                  <a:lnTo>
                    <a:pt x="3002937" y="601730"/>
                  </a:lnTo>
                  <a:lnTo>
                    <a:pt x="3238230" y="595463"/>
                  </a:lnTo>
                  <a:lnTo>
                    <a:pt x="3476118" y="587887"/>
                  </a:lnTo>
                  <a:lnTo>
                    <a:pt x="3476118" y="587889"/>
                  </a:lnTo>
                  <a:lnTo>
                    <a:pt x="3666991" y="582313"/>
                  </a:lnTo>
                  <a:lnTo>
                    <a:pt x="3857376" y="578441"/>
                  </a:lnTo>
                  <a:lnTo>
                    <a:pt x="4054100" y="575755"/>
                  </a:lnTo>
                  <a:lnTo>
                    <a:pt x="4252939" y="573464"/>
                  </a:lnTo>
                  <a:lnTo>
                    <a:pt x="4451775" y="571173"/>
                  </a:lnTo>
                  <a:lnTo>
                    <a:pt x="4654838" y="569672"/>
                  </a:lnTo>
                  <a:close/>
                  <a:moveTo>
                    <a:pt x="6969445" y="0"/>
                  </a:moveTo>
                  <a:lnTo>
                    <a:pt x="6969449" y="0"/>
                  </a:lnTo>
                  <a:lnTo>
                    <a:pt x="6798521" y="595271"/>
                  </a:lnTo>
                  <a:lnTo>
                    <a:pt x="6972699" y="600901"/>
                  </a:lnTo>
                  <a:lnTo>
                    <a:pt x="7151100" y="607323"/>
                  </a:lnTo>
                  <a:lnTo>
                    <a:pt x="7329991" y="612035"/>
                  </a:lnTo>
                  <a:lnTo>
                    <a:pt x="7469470" y="617055"/>
                  </a:lnTo>
                  <a:lnTo>
                    <a:pt x="7465349" y="623757"/>
                  </a:lnTo>
                  <a:lnTo>
                    <a:pt x="7452706" y="640204"/>
                  </a:lnTo>
                  <a:lnTo>
                    <a:pt x="7438800" y="655387"/>
                  </a:lnTo>
                  <a:lnTo>
                    <a:pt x="7423629" y="668038"/>
                  </a:lnTo>
                  <a:lnTo>
                    <a:pt x="7408458" y="679425"/>
                  </a:lnTo>
                  <a:lnTo>
                    <a:pt x="7392024" y="690812"/>
                  </a:lnTo>
                  <a:lnTo>
                    <a:pt x="7373060" y="697137"/>
                  </a:lnTo>
                  <a:lnTo>
                    <a:pt x="7355361" y="704728"/>
                  </a:lnTo>
                  <a:lnTo>
                    <a:pt x="7336397" y="708524"/>
                  </a:lnTo>
                  <a:lnTo>
                    <a:pt x="7222617" y="726236"/>
                  </a:lnTo>
                  <a:lnTo>
                    <a:pt x="7110100" y="743949"/>
                  </a:lnTo>
                  <a:lnTo>
                    <a:pt x="7000112" y="762927"/>
                  </a:lnTo>
                  <a:lnTo>
                    <a:pt x="6888860" y="780639"/>
                  </a:lnTo>
                  <a:lnTo>
                    <a:pt x="6778872" y="799617"/>
                  </a:lnTo>
                  <a:lnTo>
                    <a:pt x="6670148" y="818594"/>
                  </a:lnTo>
                  <a:lnTo>
                    <a:pt x="6562689" y="836307"/>
                  </a:lnTo>
                  <a:lnTo>
                    <a:pt x="6455229" y="855285"/>
                  </a:lnTo>
                  <a:lnTo>
                    <a:pt x="6347770" y="875527"/>
                  </a:lnTo>
                  <a:lnTo>
                    <a:pt x="6242839" y="893240"/>
                  </a:lnTo>
                  <a:lnTo>
                    <a:pt x="6137908" y="912218"/>
                  </a:lnTo>
                  <a:lnTo>
                    <a:pt x="6034241" y="932460"/>
                  </a:lnTo>
                  <a:lnTo>
                    <a:pt x="5996941" y="939373"/>
                  </a:lnTo>
                  <a:lnTo>
                    <a:pt x="5996941" y="578616"/>
                  </a:lnTo>
                  <a:lnTo>
                    <a:pt x="6132517" y="580470"/>
                  </a:lnTo>
                  <a:lnTo>
                    <a:pt x="6351509" y="585543"/>
                  </a:lnTo>
                  <a:lnTo>
                    <a:pt x="6575215" y="589702"/>
                  </a:lnTo>
                  <a:lnTo>
                    <a:pt x="6798433" y="595564"/>
                  </a:lnTo>
                  <a:close/>
                </a:path>
              </a:pathLst>
            </a:custGeom>
            <a:solidFill>
              <a:srgbClr val="000000">
                <a:alpha val="1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Freeform 12"/>
            <p:cNvSpPr>
              <a:spLocks/>
            </p:cNvSpPr>
            <p:nvPr/>
          </p:nvSpPr>
          <p:spPr bwMode="auto">
            <a:xfrm>
              <a:off x="8748012" y="2699756"/>
              <a:ext cx="1077123" cy="6295852"/>
            </a:xfrm>
            <a:custGeom>
              <a:avLst/>
              <a:gdLst>
                <a:gd name="T0" fmla="*/ 908 w 6953"/>
                <a:gd name="T1" fmla="*/ 908 w 6953"/>
                <a:gd name="T2" fmla="*/ 908 w 6953"/>
                <a:gd name="T3" fmla="*/ 908 w 6953"/>
                <a:gd name="T4" fmla="*/ 908 w 6953"/>
                <a:gd name="T5" fmla="*/ 908 w 6953"/>
                <a:gd name="T6" fmla="*/ 908 w 6953"/>
                <a:gd name="T7" fmla="*/ 908 w 6953"/>
                <a:gd name="T8" fmla="*/ 908 w 6953"/>
                <a:gd name="T9" fmla="*/ 908 w 6953"/>
                <a:gd name="T10" fmla="*/ 908 w 6953"/>
                <a:gd name="T11" fmla="*/ 908 w 6953"/>
                <a:gd name="T12" fmla="*/ 908 w 6953"/>
                <a:gd name="T13" fmla="*/ 908 w 6953"/>
                <a:gd name="T14" fmla="*/ 908 w 6953"/>
                <a:gd name="T15" fmla="*/ 908 w 6953"/>
                <a:gd name="T16" fmla="*/ 908 w 6953"/>
                <a:gd name="T17" fmla="*/ 908 w 6953"/>
                <a:gd name="T18" fmla="*/ 908 w 6953"/>
                <a:gd name="T19" fmla="*/ 908 w 6953"/>
                <a:gd name="T20" fmla="*/ 908 w 6953"/>
                <a:gd name="T21" fmla="*/ 908 w 6953"/>
                <a:gd name="T22" fmla="*/ 908 w 6953"/>
                <a:gd name="T23" fmla="*/ 908 w 6953"/>
                <a:gd name="T24" fmla="*/ 908 w 6953"/>
                <a:gd name="T25" fmla="*/ 908 w 6953"/>
                <a:gd name="T26" fmla="*/ 908 w 6953"/>
                <a:gd name="T27" fmla="*/ 908 w 6953"/>
                <a:gd name="T28" fmla="*/ 908 w 6953"/>
                <a:gd name="T29" fmla="*/ 908 w 6953"/>
                <a:gd name="T30" fmla="*/ 908 w 6953"/>
                <a:gd name="T31" fmla="*/ 908 w 6953"/>
                <a:gd name="T32" fmla="*/ 908 w 6953"/>
                <a:gd name="T33" fmla="*/ 908 w 6953"/>
                <a:gd name="T34" fmla="*/ 908 w 6953"/>
                <a:gd name="T35" fmla="*/ 908 w 6953"/>
                <a:gd name="T36" fmla="*/ 908 w 6953"/>
                <a:gd name="T37" fmla="*/ 908 w 6953"/>
                <a:gd name="T38" fmla="*/ 908 w 6953"/>
                <a:gd name="T39" fmla="*/ 908 w 6953"/>
                <a:gd name="T40" fmla="*/ 908 w 6953"/>
                <a:gd name="T41" fmla="*/ 908 w 6953"/>
                <a:gd name="T42" fmla="*/ 908 w 6953"/>
                <a:gd name="T43" fmla="*/ 908 w 6953"/>
                <a:gd name="T44" fmla="*/ 908 w 6953"/>
                <a:gd name="T45" fmla="*/ 908 w 6953"/>
                <a:gd name="T46" fmla="*/ 908 w 6953"/>
                <a:gd name="T47" fmla="*/ 908 w 6953"/>
                <a:gd name="T48" fmla="*/ 908 w 6953"/>
                <a:gd name="T49" fmla="*/ 908 w 6953"/>
                <a:gd name="T50" fmla="*/ 908 w 6953"/>
                <a:gd name="T51" fmla="*/ 908 w 6953"/>
                <a:gd name="T52" fmla="*/ 908 w 6953"/>
                <a:gd name="T53" fmla="*/ 908 w 6953"/>
                <a:gd name="T54" fmla="*/ 908 w 6953"/>
                <a:gd name="T55" fmla="*/ 908 w 6953"/>
                <a:gd name="T56" fmla="*/ 908 w 6953"/>
                <a:gd name="T57" fmla="*/ 908 w 6953"/>
                <a:gd name="T58" fmla="*/ 908 w 6953"/>
                <a:gd name="T59" fmla="*/ 908 w 6953"/>
                <a:gd name="T60" fmla="*/ 908 w 6953"/>
                <a:gd name="T61" fmla="*/ 908 w 6953"/>
                <a:gd name="T62" fmla="*/ 908 w 6953"/>
                <a:gd name="T63" fmla="*/ 908 w 6953"/>
                <a:gd name="T64" fmla="*/ 908 w 6953"/>
                <a:gd name="T65" fmla="*/ 908 w 6953"/>
                <a:gd name="T66" fmla="*/ 908 w 6953"/>
                <a:gd name="T67" fmla="*/ 908 w 6953"/>
                <a:gd name="T68" fmla="*/ 908 w 6953"/>
                <a:gd name="T69" fmla="*/ 908 w 6953"/>
                <a:gd name="T70" fmla="*/ 908 w 6953"/>
                <a:gd name="T71" fmla="*/ 908 w 6953"/>
                <a:gd name="T72" fmla="*/ 908 w 6953"/>
                <a:gd name="T73" fmla="*/ 908 w 6953"/>
                <a:gd name="T74" fmla="*/ 908 w 6953"/>
                <a:gd name="T75" fmla="*/ 908 w 6953"/>
                <a:gd name="T76" fmla="*/ 908 w 6953"/>
                <a:gd name="T77" fmla="*/ 908 w 6953"/>
                <a:gd name="T78" fmla="*/ 908 w 6953"/>
                <a:gd name="T79" fmla="*/ 908 w 6953"/>
                <a:gd name="T80" fmla="*/ 908 w 6953"/>
                <a:gd name="T81" fmla="*/ 908 w 6953"/>
                <a:gd name="T82" fmla="*/ 908 w 6953"/>
                <a:gd name="T83" fmla="*/ 908 w 6953"/>
                <a:gd name="T84" fmla="*/ 908 w 6953"/>
                <a:gd name="T85" fmla="*/ 908 w 6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55" h="4982">
                  <a:moveTo>
                    <a:pt x="427" y="0"/>
                  </a:moveTo>
                  <a:lnTo>
                    <a:pt x="405" y="4"/>
                  </a:lnTo>
                  <a:lnTo>
                    <a:pt x="383" y="13"/>
                  </a:lnTo>
                  <a:lnTo>
                    <a:pt x="362" y="29"/>
                  </a:lnTo>
                  <a:lnTo>
                    <a:pt x="341" y="51"/>
                  </a:lnTo>
                  <a:lnTo>
                    <a:pt x="321" y="79"/>
                  </a:lnTo>
                  <a:lnTo>
                    <a:pt x="300" y="113"/>
                  </a:lnTo>
                  <a:lnTo>
                    <a:pt x="280" y="151"/>
                  </a:lnTo>
                  <a:lnTo>
                    <a:pt x="260" y="196"/>
                  </a:lnTo>
                  <a:lnTo>
                    <a:pt x="242" y="246"/>
                  </a:lnTo>
                  <a:lnTo>
                    <a:pt x="223" y="301"/>
                  </a:lnTo>
                  <a:lnTo>
                    <a:pt x="206" y="361"/>
                  </a:lnTo>
                  <a:lnTo>
                    <a:pt x="188" y="426"/>
                  </a:lnTo>
                  <a:lnTo>
                    <a:pt x="172" y="495"/>
                  </a:lnTo>
                  <a:lnTo>
                    <a:pt x="155" y="569"/>
                  </a:lnTo>
                  <a:lnTo>
                    <a:pt x="140" y="648"/>
                  </a:lnTo>
                  <a:lnTo>
                    <a:pt x="125" y="730"/>
                  </a:lnTo>
                  <a:lnTo>
                    <a:pt x="111" y="816"/>
                  </a:lnTo>
                  <a:lnTo>
                    <a:pt x="97" y="907"/>
                  </a:lnTo>
                  <a:lnTo>
                    <a:pt x="85" y="1001"/>
                  </a:lnTo>
                  <a:lnTo>
                    <a:pt x="73" y="1098"/>
                  </a:lnTo>
                  <a:lnTo>
                    <a:pt x="61" y="1200"/>
                  </a:lnTo>
                  <a:lnTo>
                    <a:pt x="51" y="1304"/>
                  </a:lnTo>
                  <a:lnTo>
                    <a:pt x="42" y="1412"/>
                  </a:lnTo>
                  <a:lnTo>
                    <a:pt x="34" y="1522"/>
                  </a:lnTo>
                  <a:lnTo>
                    <a:pt x="26" y="1635"/>
                  </a:lnTo>
                  <a:lnTo>
                    <a:pt x="20" y="1750"/>
                  </a:lnTo>
                  <a:lnTo>
                    <a:pt x="13" y="1869"/>
                  </a:lnTo>
                  <a:lnTo>
                    <a:pt x="9" y="1989"/>
                  </a:lnTo>
                  <a:lnTo>
                    <a:pt x="4" y="2112"/>
                  </a:lnTo>
                  <a:lnTo>
                    <a:pt x="2" y="2236"/>
                  </a:lnTo>
                  <a:lnTo>
                    <a:pt x="0" y="2362"/>
                  </a:lnTo>
                  <a:lnTo>
                    <a:pt x="0" y="2491"/>
                  </a:lnTo>
                  <a:lnTo>
                    <a:pt x="0" y="2620"/>
                  </a:lnTo>
                  <a:lnTo>
                    <a:pt x="2" y="2746"/>
                  </a:lnTo>
                  <a:lnTo>
                    <a:pt x="4" y="2870"/>
                  </a:lnTo>
                  <a:lnTo>
                    <a:pt x="9" y="2993"/>
                  </a:lnTo>
                  <a:lnTo>
                    <a:pt x="13" y="3113"/>
                  </a:lnTo>
                  <a:lnTo>
                    <a:pt x="20" y="3232"/>
                  </a:lnTo>
                  <a:lnTo>
                    <a:pt x="26" y="3347"/>
                  </a:lnTo>
                  <a:lnTo>
                    <a:pt x="34" y="3460"/>
                  </a:lnTo>
                  <a:lnTo>
                    <a:pt x="42" y="3570"/>
                  </a:lnTo>
                  <a:lnTo>
                    <a:pt x="51" y="3678"/>
                  </a:lnTo>
                  <a:lnTo>
                    <a:pt x="61" y="3782"/>
                  </a:lnTo>
                  <a:lnTo>
                    <a:pt x="73" y="3884"/>
                  </a:lnTo>
                  <a:lnTo>
                    <a:pt x="85" y="3981"/>
                  </a:lnTo>
                  <a:lnTo>
                    <a:pt x="97" y="4075"/>
                  </a:lnTo>
                  <a:lnTo>
                    <a:pt x="111" y="4166"/>
                  </a:lnTo>
                  <a:lnTo>
                    <a:pt x="125" y="4252"/>
                  </a:lnTo>
                  <a:lnTo>
                    <a:pt x="140" y="4334"/>
                  </a:lnTo>
                  <a:lnTo>
                    <a:pt x="155" y="4413"/>
                  </a:lnTo>
                  <a:lnTo>
                    <a:pt x="172" y="4487"/>
                  </a:lnTo>
                  <a:lnTo>
                    <a:pt x="188" y="4556"/>
                  </a:lnTo>
                  <a:lnTo>
                    <a:pt x="206" y="4621"/>
                  </a:lnTo>
                  <a:lnTo>
                    <a:pt x="223" y="4681"/>
                  </a:lnTo>
                  <a:lnTo>
                    <a:pt x="242" y="4736"/>
                  </a:lnTo>
                  <a:lnTo>
                    <a:pt x="260" y="4786"/>
                  </a:lnTo>
                  <a:lnTo>
                    <a:pt x="280" y="4831"/>
                  </a:lnTo>
                  <a:lnTo>
                    <a:pt x="300" y="4869"/>
                  </a:lnTo>
                  <a:lnTo>
                    <a:pt x="321" y="4903"/>
                  </a:lnTo>
                  <a:lnTo>
                    <a:pt x="341" y="4931"/>
                  </a:lnTo>
                  <a:lnTo>
                    <a:pt x="362" y="4953"/>
                  </a:lnTo>
                  <a:lnTo>
                    <a:pt x="383" y="4969"/>
                  </a:lnTo>
                  <a:lnTo>
                    <a:pt x="405" y="4978"/>
                  </a:lnTo>
                  <a:lnTo>
                    <a:pt x="427" y="4982"/>
                  </a:lnTo>
                  <a:lnTo>
                    <a:pt x="449" y="4978"/>
                  </a:lnTo>
                  <a:lnTo>
                    <a:pt x="471" y="4969"/>
                  </a:lnTo>
                  <a:lnTo>
                    <a:pt x="492" y="4953"/>
                  </a:lnTo>
                  <a:lnTo>
                    <a:pt x="513" y="4931"/>
                  </a:lnTo>
                  <a:lnTo>
                    <a:pt x="534" y="4903"/>
                  </a:lnTo>
                  <a:lnTo>
                    <a:pt x="554" y="4869"/>
                  </a:lnTo>
                  <a:lnTo>
                    <a:pt x="575" y="4831"/>
                  </a:lnTo>
                  <a:lnTo>
                    <a:pt x="593" y="4786"/>
                  </a:lnTo>
                  <a:lnTo>
                    <a:pt x="613" y="4736"/>
                  </a:lnTo>
                  <a:lnTo>
                    <a:pt x="630" y="4681"/>
                  </a:lnTo>
                  <a:lnTo>
                    <a:pt x="649" y="4621"/>
                  </a:lnTo>
                  <a:lnTo>
                    <a:pt x="666" y="4556"/>
                  </a:lnTo>
                  <a:lnTo>
                    <a:pt x="683" y="4487"/>
                  </a:lnTo>
                  <a:lnTo>
                    <a:pt x="699" y="4413"/>
                  </a:lnTo>
                  <a:lnTo>
                    <a:pt x="715" y="4334"/>
                  </a:lnTo>
                  <a:lnTo>
                    <a:pt x="729" y="4252"/>
                  </a:lnTo>
                  <a:lnTo>
                    <a:pt x="743" y="4166"/>
                  </a:lnTo>
                  <a:lnTo>
                    <a:pt x="757" y="4075"/>
                  </a:lnTo>
                  <a:lnTo>
                    <a:pt x="769" y="3981"/>
                  </a:lnTo>
                  <a:lnTo>
                    <a:pt x="781" y="3884"/>
                  </a:lnTo>
                  <a:lnTo>
                    <a:pt x="792" y="3782"/>
                  </a:lnTo>
                  <a:lnTo>
                    <a:pt x="803" y="3678"/>
                  </a:lnTo>
                  <a:lnTo>
                    <a:pt x="812" y="3570"/>
                  </a:lnTo>
                  <a:lnTo>
                    <a:pt x="821" y="3460"/>
                  </a:lnTo>
                  <a:lnTo>
                    <a:pt x="828" y="3347"/>
                  </a:lnTo>
                  <a:lnTo>
                    <a:pt x="835" y="3232"/>
                  </a:lnTo>
                  <a:lnTo>
                    <a:pt x="840" y="3113"/>
                  </a:lnTo>
                  <a:lnTo>
                    <a:pt x="846" y="2993"/>
                  </a:lnTo>
                  <a:lnTo>
                    <a:pt x="849" y="2870"/>
                  </a:lnTo>
                  <a:lnTo>
                    <a:pt x="852" y="2746"/>
                  </a:lnTo>
                  <a:lnTo>
                    <a:pt x="854" y="2620"/>
                  </a:lnTo>
                  <a:lnTo>
                    <a:pt x="855" y="2491"/>
                  </a:lnTo>
                  <a:lnTo>
                    <a:pt x="854" y="2362"/>
                  </a:lnTo>
                  <a:lnTo>
                    <a:pt x="852" y="2236"/>
                  </a:lnTo>
                  <a:lnTo>
                    <a:pt x="849" y="2112"/>
                  </a:lnTo>
                  <a:lnTo>
                    <a:pt x="846" y="1989"/>
                  </a:lnTo>
                  <a:lnTo>
                    <a:pt x="840" y="1869"/>
                  </a:lnTo>
                  <a:lnTo>
                    <a:pt x="835" y="1750"/>
                  </a:lnTo>
                  <a:lnTo>
                    <a:pt x="828" y="1635"/>
                  </a:lnTo>
                  <a:lnTo>
                    <a:pt x="821" y="1522"/>
                  </a:lnTo>
                  <a:lnTo>
                    <a:pt x="812" y="1412"/>
                  </a:lnTo>
                  <a:lnTo>
                    <a:pt x="803" y="1304"/>
                  </a:lnTo>
                  <a:lnTo>
                    <a:pt x="792" y="1200"/>
                  </a:lnTo>
                  <a:lnTo>
                    <a:pt x="781" y="1098"/>
                  </a:lnTo>
                  <a:lnTo>
                    <a:pt x="769" y="1001"/>
                  </a:lnTo>
                  <a:lnTo>
                    <a:pt x="757" y="907"/>
                  </a:lnTo>
                  <a:lnTo>
                    <a:pt x="743" y="816"/>
                  </a:lnTo>
                  <a:lnTo>
                    <a:pt x="729" y="730"/>
                  </a:lnTo>
                  <a:lnTo>
                    <a:pt x="715" y="648"/>
                  </a:lnTo>
                  <a:lnTo>
                    <a:pt x="699" y="569"/>
                  </a:lnTo>
                  <a:lnTo>
                    <a:pt x="683" y="495"/>
                  </a:lnTo>
                  <a:lnTo>
                    <a:pt x="666" y="426"/>
                  </a:lnTo>
                  <a:lnTo>
                    <a:pt x="649" y="361"/>
                  </a:lnTo>
                  <a:lnTo>
                    <a:pt x="630" y="301"/>
                  </a:lnTo>
                  <a:lnTo>
                    <a:pt x="613" y="246"/>
                  </a:lnTo>
                  <a:lnTo>
                    <a:pt x="593" y="196"/>
                  </a:lnTo>
                  <a:lnTo>
                    <a:pt x="575" y="151"/>
                  </a:lnTo>
                  <a:lnTo>
                    <a:pt x="554" y="113"/>
                  </a:lnTo>
                  <a:lnTo>
                    <a:pt x="534" y="79"/>
                  </a:lnTo>
                  <a:lnTo>
                    <a:pt x="513" y="51"/>
                  </a:lnTo>
                  <a:lnTo>
                    <a:pt x="492" y="29"/>
                  </a:lnTo>
                  <a:lnTo>
                    <a:pt x="471" y="13"/>
                  </a:lnTo>
                  <a:lnTo>
                    <a:pt x="449" y="4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Полилиния 111"/>
            <p:cNvSpPr>
              <a:spLocks/>
            </p:cNvSpPr>
            <p:nvPr/>
          </p:nvSpPr>
          <p:spPr bwMode="auto">
            <a:xfrm>
              <a:off x="9351536" y="3240280"/>
              <a:ext cx="473903" cy="5214805"/>
            </a:xfrm>
            <a:custGeom>
              <a:avLst/>
              <a:gdLst>
                <a:gd name="connsiteX0" fmla="*/ 908 w 6953"/>
                <a:gd name="connsiteY0" fmla="*/ 908 w 6953"/>
                <a:gd name="connsiteX1" fmla="*/ 908 w 6953"/>
                <a:gd name="connsiteY1" fmla="*/ 908 w 6953"/>
                <a:gd name="connsiteX2" fmla="*/ 908 w 6953"/>
                <a:gd name="connsiteY2" fmla="*/ 908 w 6953"/>
                <a:gd name="connsiteX3" fmla="*/ 908 w 6953"/>
                <a:gd name="connsiteY3" fmla="*/ 908 w 6953"/>
                <a:gd name="connsiteX4" fmla="*/ 908 w 6953"/>
                <a:gd name="connsiteY4" fmla="*/ 908 w 6953"/>
                <a:gd name="connsiteX5" fmla="*/ 908 w 6953"/>
                <a:gd name="connsiteY5" fmla="*/ 908 w 6953"/>
                <a:gd name="connsiteX6" fmla="*/ 908 w 6953"/>
                <a:gd name="connsiteY6" fmla="*/ 908 w 6953"/>
                <a:gd name="connsiteX7" fmla="*/ 908 w 6953"/>
                <a:gd name="connsiteY7" fmla="*/ 908 w 6953"/>
                <a:gd name="connsiteX8" fmla="*/ 908 w 6953"/>
                <a:gd name="connsiteY8" fmla="*/ 908 w 6953"/>
                <a:gd name="connsiteX9" fmla="*/ 908 w 6953"/>
                <a:gd name="connsiteY9" fmla="*/ 908 w 6953"/>
                <a:gd name="connsiteX10" fmla="*/ 908 w 6953"/>
                <a:gd name="connsiteY10" fmla="*/ 908 w 6953"/>
                <a:gd name="connsiteX11" fmla="*/ 908 w 6953"/>
                <a:gd name="connsiteY11" fmla="*/ 908 w 6953"/>
                <a:gd name="connsiteX12" fmla="*/ 908 w 6953"/>
                <a:gd name="connsiteY12" fmla="*/ 908 w 6953"/>
                <a:gd name="connsiteX13" fmla="*/ 908 w 6953"/>
                <a:gd name="connsiteY13" fmla="*/ 908 w 6953"/>
                <a:gd name="connsiteX14" fmla="*/ 908 w 6953"/>
                <a:gd name="connsiteY14" fmla="*/ 908 w 6953"/>
                <a:gd name="connsiteX15" fmla="*/ 908 w 6953"/>
                <a:gd name="connsiteY15" fmla="*/ 908 w 6953"/>
                <a:gd name="connsiteX16" fmla="*/ 908 w 6953"/>
                <a:gd name="connsiteY16" fmla="*/ 908 w 6953"/>
                <a:gd name="connsiteX17" fmla="*/ 908 w 6953"/>
                <a:gd name="connsiteY17" fmla="*/ 908 w 6953"/>
                <a:gd name="connsiteX18" fmla="*/ 908 w 6953"/>
                <a:gd name="connsiteY18" fmla="*/ 908 w 6953"/>
                <a:gd name="connsiteX19" fmla="*/ 908 w 6953"/>
                <a:gd name="connsiteY19" fmla="*/ 908 w 6953"/>
                <a:gd name="connsiteX20" fmla="*/ 908 w 6953"/>
                <a:gd name="connsiteY20" fmla="*/ 908 w 6953"/>
                <a:gd name="connsiteX21" fmla="*/ 908 w 6953"/>
                <a:gd name="connsiteY21" fmla="*/ 908 w 6953"/>
                <a:gd name="connsiteX22" fmla="*/ 908 w 6953"/>
                <a:gd name="connsiteY22" fmla="*/ 908 w 6953"/>
                <a:gd name="connsiteX23" fmla="*/ 908 w 6953"/>
                <a:gd name="connsiteY23" fmla="*/ 908 w 6953"/>
                <a:gd name="connsiteX24" fmla="*/ 908 w 6953"/>
                <a:gd name="connsiteY24" fmla="*/ 908 w 6953"/>
                <a:gd name="connsiteX25" fmla="*/ 908 w 6953"/>
                <a:gd name="connsiteY25" fmla="*/ 908 w 6953"/>
                <a:gd name="connsiteX26" fmla="*/ 908 w 6953"/>
                <a:gd name="connsiteY26" fmla="*/ 908 w 6953"/>
                <a:gd name="connsiteX27" fmla="*/ 908 w 6953"/>
                <a:gd name="connsiteY27" fmla="*/ 908 w 6953"/>
                <a:gd name="connsiteX28" fmla="*/ 908 w 6953"/>
                <a:gd name="connsiteY28" fmla="*/ 908 w 6953"/>
                <a:gd name="connsiteX29" fmla="*/ 908 w 6953"/>
                <a:gd name="connsiteY29" fmla="*/ 908 w 6953"/>
                <a:gd name="connsiteX30" fmla="*/ 908 w 6953"/>
                <a:gd name="connsiteY30" fmla="*/ 908 w 6953"/>
                <a:gd name="connsiteX31" fmla="*/ 908 w 6953"/>
                <a:gd name="connsiteY31" fmla="*/ 908 w 6953"/>
                <a:gd name="connsiteX32" fmla="*/ 908 w 6953"/>
                <a:gd name="connsiteY32" fmla="*/ 908 w 6953"/>
                <a:gd name="connsiteX33" fmla="*/ 908 w 6953"/>
                <a:gd name="connsiteY33" fmla="*/ 908 w 6953"/>
                <a:gd name="connsiteX34" fmla="*/ 908 w 6953"/>
                <a:gd name="connsiteY34" fmla="*/ 908 w 6953"/>
                <a:gd name="connsiteX35" fmla="*/ 908 w 6953"/>
                <a:gd name="connsiteY35" fmla="*/ 908 w 6953"/>
                <a:gd name="connsiteX36" fmla="*/ 908 w 6953"/>
                <a:gd name="connsiteY36" fmla="*/ 908 w 6953"/>
                <a:gd name="connsiteX37" fmla="*/ 908 w 6953"/>
                <a:gd name="connsiteY37" fmla="*/ 908 w 6953"/>
                <a:gd name="connsiteX38" fmla="*/ 908 w 6953"/>
                <a:gd name="connsiteY38" fmla="*/ 908 w 6953"/>
                <a:gd name="connsiteX39" fmla="*/ 908 w 6953"/>
                <a:gd name="connsiteY39" fmla="*/ 908 w 6953"/>
                <a:gd name="connsiteX40" fmla="*/ 908 w 6953"/>
                <a:gd name="connsiteY40" fmla="*/ 908 w 6953"/>
                <a:gd name="connsiteX41" fmla="*/ 908 w 6953"/>
                <a:gd name="connsiteY41" fmla="*/ 908 w 6953"/>
                <a:gd name="connsiteX42" fmla="*/ 908 w 6953"/>
                <a:gd name="connsiteY42" fmla="*/ 908 w 6953"/>
                <a:gd name="connsiteX43" fmla="*/ 908 w 6953"/>
                <a:gd name="connsiteY43" fmla="*/ 908 w 6953"/>
                <a:gd name="connsiteX44" fmla="*/ 908 w 6953"/>
                <a:gd name="connsiteY44" fmla="*/ 908 w 6953"/>
                <a:gd name="connsiteX45" fmla="*/ 908 w 6953"/>
                <a:gd name="connsiteY45" fmla="*/ 908 w 6953"/>
                <a:gd name="connsiteX46" fmla="*/ 908 w 6953"/>
                <a:gd name="connsiteY46" fmla="*/ 908 w 6953"/>
                <a:gd name="connsiteX47" fmla="*/ 908 w 6953"/>
                <a:gd name="connsiteY47" fmla="*/ 908 w 6953"/>
                <a:gd name="connsiteX48" fmla="*/ 908 w 6953"/>
                <a:gd name="connsiteY48" fmla="*/ 908 w 6953"/>
                <a:gd name="connsiteX49" fmla="*/ 908 w 6953"/>
                <a:gd name="connsiteY49" fmla="*/ 908 w 6953"/>
                <a:gd name="connsiteX50" fmla="*/ 908 w 6953"/>
                <a:gd name="connsiteY50" fmla="*/ 908 w 6953"/>
                <a:gd name="connsiteX51" fmla="*/ 908 w 6953"/>
                <a:gd name="connsiteY51" fmla="*/ 908 w 6953"/>
                <a:gd name="connsiteX52" fmla="*/ 908 w 6953"/>
                <a:gd name="connsiteY52" fmla="*/ 908 w 6953"/>
                <a:gd name="connsiteX53" fmla="*/ 908 w 6953"/>
                <a:gd name="connsiteY53" fmla="*/ 908 w 6953"/>
                <a:gd name="connsiteX54" fmla="*/ 908 w 6953"/>
                <a:gd name="connsiteY54" fmla="*/ 908 w 6953"/>
                <a:gd name="connsiteX55" fmla="*/ 908 w 6953"/>
                <a:gd name="connsiteY55" fmla="*/ 908 w 6953"/>
                <a:gd name="connsiteX56" fmla="*/ 908 w 6953"/>
                <a:gd name="connsiteY56" fmla="*/ 908 w 6953"/>
                <a:gd name="connsiteX57" fmla="*/ 908 w 6953"/>
                <a:gd name="connsiteY57" fmla="*/ 908 w 6953"/>
                <a:gd name="connsiteX58" fmla="*/ 908 w 6953"/>
                <a:gd name="connsiteY58" fmla="*/ 908 w 6953"/>
                <a:gd name="connsiteX59" fmla="*/ 908 w 6953"/>
                <a:gd name="connsiteY59" fmla="*/ 908 w 6953"/>
                <a:gd name="connsiteX60" fmla="*/ 908 w 6953"/>
                <a:gd name="connsiteY60" fmla="*/ 908 w 6953"/>
                <a:gd name="connsiteX61" fmla="*/ 908 w 6953"/>
                <a:gd name="connsiteY61" fmla="*/ 908 w 6953"/>
                <a:gd name="connsiteX62" fmla="*/ 908 w 6953"/>
                <a:gd name="connsiteY62" fmla="*/ 908 w 6953"/>
                <a:gd name="connsiteX63" fmla="*/ 908 w 6953"/>
                <a:gd name="connsiteY63" fmla="*/ 908 w 6953"/>
                <a:gd name="connsiteX64" fmla="*/ 908 w 6953"/>
                <a:gd name="connsiteY64" fmla="*/ 908 w 6953"/>
                <a:gd name="connsiteX65" fmla="*/ 908 w 6953"/>
                <a:gd name="connsiteY65" fmla="*/ 908 w 6953"/>
                <a:gd name="connsiteX66" fmla="*/ 908 w 6953"/>
                <a:gd name="connsiteY66" fmla="*/ 908 w 6953"/>
                <a:gd name="connsiteX67" fmla="*/ 908 w 6953"/>
                <a:gd name="connsiteY67" fmla="*/ 908 w 6953"/>
                <a:gd name="connsiteX68" fmla="*/ 908 w 6953"/>
                <a:gd name="connsiteY68" fmla="*/ 908 w 6953"/>
                <a:gd name="connsiteX69" fmla="*/ 908 w 6953"/>
                <a:gd name="connsiteY69" fmla="*/ 908 w 6953"/>
                <a:gd name="connsiteX70" fmla="*/ 908 w 6953"/>
                <a:gd name="connsiteY70" fmla="*/ 908 w 6953"/>
                <a:gd name="connsiteX71" fmla="*/ 908 w 6953"/>
                <a:gd name="connsiteY71" fmla="*/ 908 w 6953"/>
                <a:gd name="connsiteX72" fmla="*/ 908 w 6953"/>
                <a:gd name="connsiteY72" fmla="*/ 908 w 6953"/>
                <a:gd name="connsiteX73" fmla="*/ 908 w 6953"/>
                <a:gd name="connsiteY73" fmla="*/ 908 w 6953"/>
                <a:gd name="connsiteX74" fmla="*/ 908 w 6953"/>
                <a:gd name="connsiteY74" fmla="*/ 908 w 6953"/>
                <a:gd name="connsiteX75" fmla="*/ 908 w 6953"/>
                <a:gd name="connsiteY75" fmla="*/ 908 w 6953"/>
                <a:gd name="connsiteX76" fmla="*/ 908 w 6953"/>
                <a:gd name="connsiteY76" fmla="*/ 908 w 6953"/>
                <a:gd name="connsiteX77" fmla="*/ 908 w 6953"/>
                <a:gd name="connsiteY77" fmla="*/ 908 w 6953"/>
                <a:gd name="connsiteX78" fmla="*/ 908 w 6953"/>
                <a:gd name="connsiteY78" fmla="*/ 908 w 6953"/>
                <a:gd name="connsiteX79" fmla="*/ 908 w 6953"/>
                <a:gd name="connsiteY79" fmla="*/ 908 w 6953"/>
                <a:gd name="connsiteX80" fmla="*/ 908 w 6953"/>
                <a:gd name="connsiteY80" fmla="*/ 908 w 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473903" h="5214805">
                  <a:moveTo>
                    <a:pt x="236337" y="0"/>
                  </a:moveTo>
                  <a:lnTo>
                    <a:pt x="257219" y="85017"/>
                  </a:lnTo>
                  <a:lnTo>
                    <a:pt x="277375" y="178533"/>
                  </a:lnTo>
                  <a:lnTo>
                    <a:pt x="297532" y="278366"/>
                  </a:lnTo>
                  <a:lnTo>
                    <a:pt x="315169" y="381991"/>
                  </a:lnTo>
                  <a:lnTo>
                    <a:pt x="332806" y="490671"/>
                  </a:lnTo>
                  <a:lnTo>
                    <a:pt x="350443" y="605670"/>
                  </a:lnTo>
                  <a:lnTo>
                    <a:pt x="365561" y="724460"/>
                  </a:lnTo>
                  <a:lnTo>
                    <a:pt x="380678" y="847040"/>
                  </a:lnTo>
                  <a:lnTo>
                    <a:pt x="394536" y="975940"/>
                  </a:lnTo>
                  <a:lnTo>
                    <a:pt x="408394" y="1107367"/>
                  </a:lnTo>
                  <a:lnTo>
                    <a:pt x="419732" y="1243848"/>
                  </a:lnTo>
                  <a:lnTo>
                    <a:pt x="431070" y="1382858"/>
                  </a:lnTo>
                  <a:lnTo>
                    <a:pt x="439889" y="1525658"/>
                  </a:lnTo>
                  <a:lnTo>
                    <a:pt x="448707" y="1670986"/>
                  </a:lnTo>
                  <a:lnTo>
                    <a:pt x="455006" y="1821368"/>
                  </a:lnTo>
                  <a:lnTo>
                    <a:pt x="462565" y="1973015"/>
                  </a:lnTo>
                  <a:lnTo>
                    <a:pt x="466344" y="2128452"/>
                  </a:lnTo>
                  <a:lnTo>
                    <a:pt x="470124" y="2285154"/>
                  </a:lnTo>
                  <a:lnTo>
                    <a:pt x="472643" y="2444382"/>
                  </a:lnTo>
                  <a:lnTo>
                    <a:pt x="473903" y="2607402"/>
                  </a:lnTo>
                  <a:lnTo>
                    <a:pt x="472643" y="2770422"/>
                  </a:lnTo>
                  <a:lnTo>
                    <a:pt x="470124" y="2929651"/>
                  </a:lnTo>
                  <a:lnTo>
                    <a:pt x="466344" y="3086352"/>
                  </a:lnTo>
                  <a:lnTo>
                    <a:pt x="462565" y="3241789"/>
                  </a:lnTo>
                  <a:lnTo>
                    <a:pt x="455006" y="3393436"/>
                  </a:lnTo>
                  <a:lnTo>
                    <a:pt x="448707" y="3543818"/>
                  </a:lnTo>
                  <a:lnTo>
                    <a:pt x="439889" y="3689146"/>
                  </a:lnTo>
                  <a:lnTo>
                    <a:pt x="431070" y="3831947"/>
                  </a:lnTo>
                  <a:lnTo>
                    <a:pt x="419732" y="3970956"/>
                  </a:lnTo>
                  <a:lnTo>
                    <a:pt x="408394" y="4107438"/>
                  </a:lnTo>
                  <a:lnTo>
                    <a:pt x="394536" y="4238865"/>
                  </a:lnTo>
                  <a:lnTo>
                    <a:pt x="380678" y="4367764"/>
                  </a:lnTo>
                  <a:lnTo>
                    <a:pt x="365561" y="4490345"/>
                  </a:lnTo>
                  <a:lnTo>
                    <a:pt x="350443" y="4609134"/>
                  </a:lnTo>
                  <a:lnTo>
                    <a:pt x="332806" y="4724133"/>
                  </a:lnTo>
                  <a:lnTo>
                    <a:pt x="315169" y="4832813"/>
                  </a:lnTo>
                  <a:lnTo>
                    <a:pt x="297532" y="4936438"/>
                  </a:lnTo>
                  <a:lnTo>
                    <a:pt x="277375" y="5036272"/>
                  </a:lnTo>
                  <a:lnTo>
                    <a:pt x="257219" y="5129787"/>
                  </a:lnTo>
                  <a:lnTo>
                    <a:pt x="236337" y="5214805"/>
                  </a:lnTo>
                  <a:lnTo>
                    <a:pt x="216684" y="5129787"/>
                  </a:lnTo>
                  <a:lnTo>
                    <a:pt x="195268" y="5036272"/>
                  </a:lnTo>
                  <a:lnTo>
                    <a:pt x="176371" y="4936438"/>
                  </a:lnTo>
                  <a:lnTo>
                    <a:pt x="157474" y="4832813"/>
                  </a:lnTo>
                  <a:lnTo>
                    <a:pt x="139837" y="4724133"/>
                  </a:lnTo>
                  <a:lnTo>
                    <a:pt x="122200" y="4609134"/>
                  </a:lnTo>
                  <a:lnTo>
                    <a:pt x="107082" y="4490345"/>
                  </a:lnTo>
                  <a:lnTo>
                    <a:pt x="91965" y="4367764"/>
                  </a:lnTo>
                  <a:lnTo>
                    <a:pt x="76847" y="4238865"/>
                  </a:lnTo>
                  <a:lnTo>
                    <a:pt x="64249" y="4107438"/>
                  </a:lnTo>
                  <a:lnTo>
                    <a:pt x="52911" y="3970956"/>
                  </a:lnTo>
                  <a:lnTo>
                    <a:pt x="42833" y="3831947"/>
                  </a:lnTo>
                  <a:lnTo>
                    <a:pt x="32755" y="3689146"/>
                  </a:lnTo>
                  <a:lnTo>
                    <a:pt x="25196" y="3543818"/>
                  </a:lnTo>
                  <a:lnTo>
                    <a:pt x="16377" y="3393436"/>
                  </a:lnTo>
                  <a:lnTo>
                    <a:pt x="11338" y="3241789"/>
                  </a:lnTo>
                  <a:lnTo>
                    <a:pt x="5039" y="3086352"/>
                  </a:lnTo>
                  <a:lnTo>
                    <a:pt x="2520" y="2929651"/>
                  </a:lnTo>
                  <a:lnTo>
                    <a:pt x="0" y="2770422"/>
                  </a:lnTo>
                  <a:lnTo>
                    <a:pt x="0" y="2607402"/>
                  </a:lnTo>
                  <a:lnTo>
                    <a:pt x="0" y="2444382"/>
                  </a:lnTo>
                  <a:lnTo>
                    <a:pt x="2520" y="2285154"/>
                  </a:lnTo>
                  <a:lnTo>
                    <a:pt x="5039" y="2128452"/>
                  </a:lnTo>
                  <a:lnTo>
                    <a:pt x="11338" y="1973015"/>
                  </a:lnTo>
                  <a:lnTo>
                    <a:pt x="16377" y="1821368"/>
                  </a:lnTo>
                  <a:lnTo>
                    <a:pt x="25196" y="1670986"/>
                  </a:lnTo>
                  <a:lnTo>
                    <a:pt x="32755" y="1525658"/>
                  </a:lnTo>
                  <a:lnTo>
                    <a:pt x="42833" y="1382858"/>
                  </a:lnTo>
                  <a:lnTo>
                    <a:pt x="52911" y="1243848"/>
                  </a:lnTo>
                  <a:lnTo>
                    <a:pt x="64249" y="1107367"/>
                  </a:lnTo>
                  <a:lnTo>
                    <a:pt x="76847" y="975940"/>
                  </a:lnTo>
                  <a:lnTo>
                    <a:pt x="91965" y="847040"/>
                  </a:lnTo>
                  <a:lnTo>
                    <a:pt x="107082" y="724460"/>
                  </a:lnTo>
                  <a:lnTo>
                    <a:pt x="122200" y="605670"/>
                  </a:lnTo>
                  <a:lnTo>
                    <a:pt x="139837" y="490671"/>
                  </a:lnTo>
                  <a:lnTo>
                    <a:pt x="157474" y="381991"/>
                  </a:lnTo>
                  <a:lnTo>
                    <a:pt x="176371" y="278366"/>
                  </a:lnTo>
                  <a:lnTo>
                    <a:pt x="195268" y="178533"/>
                  </a:lnTo>
                  <a:lnTo>
                    <a:pt x="216684" y="85017"/>
                  </a:lnTo>
                  <a:lnTo>
                    <a:pt x="236337" y="0"/>
                  </a:ln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923450" y="2646347"/>
            <a:ext cx="4645886" cy="974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ct val="150000"/>
              </a:lnSpc>
            </a:pPr>
            <a:r>
              <a:rPr lang="en-US" sz="20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Pracujte</a:t>
            </a: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pre </a:t>
            </a:r>
            <a:r>
              <a:rPr lang="en-US" sz="20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spoločnosť</a:t>
            </a: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ktorá</a:t>
            </a: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je </a:t>
            </a:r>
            <a:r>
              <a:rPr lang="en-US" sz="20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stabilná</a:t>
            </a: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a </a:t>
            </a:r>
            <a:r>
              <a:rPr lang="en-US" sz="20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má</a:t>
            </a: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dobré</a:t>
            </a: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meno</a:t>
            </a: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v </a:t>
            </a:r>
            <a:r>
              <a:rPr lang="en-US" sz="20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odvetví</a:t>
            </a: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.</a:t>
            </a:r>
            <a:endParaRPr lang="ru-RU" sz="2000" spc="-15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923451" y="2217931"/>
            <a:ext cx="4112139" cy="481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Zázemie</a:t>
            </a:r>
            <a:r>
              <a:rPr lang="en-US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stabilnej</a:t>
            </a:r>
            <a:r>
              <a:rPr lang="en-US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firmy</a:t>
            </a:r>
            <a:endParaRPr lang="ru-RU" sz="25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37" name="Freeform: Shape 111"/>
          <p:cNvSpPr/>
          <p:nvPr/>
        </p:nvSpPr>
        <p:spPr>
          <a:xfrm>
            <a:off x="946110" y="2171494"/>
            <a:ext cx="608328" cy="614409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8" name="Shape 2591"/>
          <p:cNvSpPr/>
          <p:nvPr/>
        </p:nvSpPr>
        <p:spPr>
          <a:xfrm>
            <a:off x="1095333" y="2322224"/>
            <a:ext cx="309880" cy="312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727"/>
                </a:moveTo>
                <a:cubicBezTo>
                  <a:pt x="8631" y="14727"/>
                  <a:pt x="6873" y="12969"/>
                  <a:pt x="6873" y="10800"/>
                </a:cubicBezTo>
                <a:cubicBezTo>
                  <a:pt x="6873" y="8631"/>
                  <a:pt x="8631" y="6873"/>
                  <a:pt x="10800" y="6873"/>
                </a:cubicBezTo>
                <a:cubicBezTo>
                  <a:pt x="12969" y="6873"/>
                  <a:pt x="14727" y="8631"/>
                  <a:pt x="14727" y="10800"/>
                </a:cubicBezTo>
                <a:cubicBezTo>
                  <a:pt x="14727" y="12969"/>
                  <a:pt x="12969" y="14727"/>
                  <a:pt x="10800" y="14727"/>
                </a:cubicBezTo>
                <a:moveTo>
                  <a:pt x="10800" y="5891"/>
                </a:moveTo>
                <a:cubicBezTo>
                  <a:pt x="8088" y="5891"/>
                  <a:pt x="5891" y="8089"/>
                  <a:pt x="5891" y="10800"/>
                </a:cubicBezTo>
                <a:cubicBezTo>
                  <a:pt x="5891" y="13512"/>
                  <a:pt x="8088" y="15709"/>
                  <a:pt x="10800" y="15709"/>
                </a:cubicBezTo>
                <a:cubicBezTo>
                  <a:pt x="13512" y="15709"/>
                  <a:pt x="15709" y="13512"/>
                  <a:pt x="15709" y="10800"/>
                </a:cubicBezTo>
                <a:cubicBezTo>
                  <a:pt x="15709" y="8089"/>
                  <a:pt x="13512" y="5891"/>
                  <a:pt x="10800" y="5891"/>
                </a:cubicBezTo>
                <a:moveTo>
                  <a:pt x="20618" y="12013"/>
                </a:moveTo>
                <a:cubicBezTo>
                  <a:pt x="20614" y="12014"/>
                  <a:pt x="20611" y="12016"/>
                  <a:pt x="20607" y="12016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2"/>
                  <a:pt x="18421" y="14351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9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7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1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9"/>
                  <a:pt x="4714" y="18600"/>
                </a:cubicBezTo>
                <a:lnTo>
                  <a:pt x="3000" y="16885"/>
                </a:lnTo>
                <a:lnTo>
                  <a:pt x="3540" y="15984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6"/>
                </a:lnTo>
                <a:cubicBezTo>
                  <a:pt x="989" y="12016"/>
                  <a:pt x="986" y="12014"/>
                  <a:pt x="982" y="12013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6"/>
                  <a:pt x="2616" y="8979"/>
                  <a:pt x="2708" y="8634"/>
                </a:cubicBezTo>
                <a:cubicBezTo>
                  <a:pt x="2897" y="7928"/>
                  <a:pt x="3179" y="7249"/>
                  <a:pt x="3548" y="6615"/>
                </a:cubicBezTo>
                <a:cubicBezTo>
                  <a:pt x="3727" y="6305"/>
                  <a:pt x="3724" y="5923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8"/>
                  <a:pt x="3000" y="4715"/>
                </a:cubicBezTo>
                <a:lnTo>
                  <a:pt x="4715" y="3000"/>
                </a:lnTo>
                <a:lnTo>
                  <a:pt x="5621" y="3544"/>
                </a:lnTo>
                <a:cubicBezTo>
                  <a:pt x="5777" y="3636"/>
                  <a:pt x="5951" y="3683"/>
                  <a:pt x="6127" y="3683"/>
                </a:cubicBezTo>
                <a:cubicBezTo>
                  <a:pt x="6296" y="3683"/>
                  <a:pt x="6465" y="3639"/>
                  <a:pt x="6618" y="3551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3"/>
                  <a:pt x="9331" y="2007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7"/>
                </a:lnTo>
                <a:cubicBezTo>
                  <a:pt x="12356" y="2353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1"/>
                </a:cubicBezTo>
                <a:cubicBezTo>
                  <a:pt x="15134" y="3639"/>
                  <a:pt x="15304" y="3683"/>
                  <a:pt x="15473" y="3683"/>
                </a:cubicBezTo>
                <a:cubicBezTo>
                  <a:pt x="15648" y="3683"/>
                  <a:pt x="15822" y="3636"/>
                  <a:pt x="15978" y="3544"/>
                </a:cubicBezTo>
                <a:lnTo>
                  <a:pt x="16884" y="3000"/>
                </a:lnTo>
                <a:lnTo>
                  <a:pt x="18600" y="4715"/>
                </a:lnTo>
                <a:cubicBezTo>
                  <a:pt x="18598" y="4718"/>
                  <a:pt x="18597" y="4722"/>
                  <a:pt x="18595" y="4726"/>
                </a:cubicBezTo>
                <a:lnTo>
                  <a:pt x="18060" y="5616"/>
                </a:lnTo>
                <a:cubicBezTo>
                  <a:pt x="17876" y="5923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6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3"/>
                  <a:pt x="20618" y="12013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0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5"/>
                </a:lnTo>
                <a:cubicBezTo>
                  <a:pt x="17292" y="2018"/>
                  <a:pt x="17136" y="1969"/>
                  <a:pt x="16975" y="1969"/>
                </a:cubicBezTo>
                <a:cubicBezTo>
                  <a:pt x="16778" y="1969"/>
                  <a:pt x="16572" y="2043"/>
                  <a:pt x="16400" y="2145"/>
                </a:cubicBezTo>
                <a:lnTo>
                  <a:pt x="15473" y="2702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2"/>
                </a:cubicBezTo>
                <a:lnTo>
                  <a:pt x="5200" y="2145"/>
                </a:lnTo>
                <a:cubicBezTo>
                  <a:pt x="5028" y="2043"/>
                  <a:pt x="4822" y="1969"/>
                  <a:pt x="4625" y="1969"/>
                </a:cubicBezTo>
                <a:cubicBezTo>
                  <a:pt x="4464" y="1969"/>
                  <a:pt x="4308" y="2018"/>
                  <a:pt x="4181" y="2145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0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3"/>
                  <a:pt x="0" y="9360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8"/>
                </a:cubicBezTo>
                <a:lnTo>
                  <a:pt x="2145" y="16400"/>
                </a:lnTo>
                <a:cubicBezTo>
                  <a:pt x="1959" y="16714"/>
                  <a:pt x="1864" y="17137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2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2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7"/>
                  <a:pt x="19641" y="16714"/>
                  <a:pt x="19455" y="16400"/>
                </a:cubicBezTo>
                <a:lnTo>
                  <a:pt x="18902" y="15478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0"/>
                </a:lnTo>
                <a:cubicBezTo>
                  <a:pt x="21600" y="8963"/>
                  <a:pt x="21233" y="8730"/>
                  <a:pt x="20880" y="8641"/>
                </a:cubicBezTo>
              </a:path>
            </a:pathLst>
          </a:custGeom>
          <a:solidFill>
            <a:schemeClr val="bg2"/>
          </a:solidFill>
          <a:ln w="12700">
            <a:solidFill>
              <a:schemeClr val="bg2"/>
            </a:solidFill>
            <a:miter lim="400000"/>
          </a:ln>
        </p:spPr>
        <p:txBody>
          <a:bodyPr lIns="28571" tIns="28571" rIns="28571" bIns="28571" anchor="ctr"/>
          <a:lstStyle/>
          <a:p>
            <a:pPr defTabSz="34284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200"/>
          </a:p>
        </p:txBody>
      </p:sp>
      <p:sp>
        <p:nvSpPr>
          <p:cNvPr id="39" name="TextBox 38"/>
          <p:cNvSpPr txBox="1"/>
          <p:nvPr/>
        </p:nvSpPr>
        <p:spPr>
          <a:xfrm>
            <a:off x="1923450" y="4383094"/>
            <a:ext cx="4112141" cy="973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ct val="150000"/>
              </a:lnSpc>
            </a:pPr>
            <a:r>
              <a:rPr lang="sk-SK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A</a:t>
            </a:r>
            <a:r>
              <a:rPr lang="en-US" sz="20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traktívne</a:t>
            </a: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benefity</a:t>
            </a: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a </a:t>
            </a:r>
            <a:r>
              <a:rPr lang="en-US" sz="20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lepšie</a:t>
            </a: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pracovné</a:t>
            </a: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podmienky</a:t>
            </a:r>
            <a:r>
              <a:rPr lang="sk-SK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.</a:t>
            </a:r>
            <a:endParaRPr lang="ru-RU" sz="2000" spc="-15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923451" y="3954674"/>
            <a:ext cx="510871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Švajčiarska</a:t>
            </a:r>
            <a:r>
              <a:rPr lang="sk-SK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&amp; Nemecka</a:t>
            </a:r>
            <a:r>
              <a:rPr lang="en-US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sk-SK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z</a:t>
            </a:r>
            <a:r>
              <a:rPr lang="en-US" sz="25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mluva</a:t>
            </a:r>
            <a:endParaRPr lang="ru-RU" sz="25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41" name="Freeform: Shape 111"/>
          <p:cNvSpPr/>
          <p:nvPr/>
        </p:nvSpPr>
        <p:spPr>
          <a:xfrm>
            <a:off x="946110" y="3908237"/>
            <a:ext cx="608328" cy="614409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2" name="TextBox 41"/>
          <p:cNvSpPr txBox="1"/>
          <p:nvPr/>
        </p:nvSpPr>
        <p:spPr>
          <a:xfrm>
            <a:off x="1923450" y="6114869"/>
            <a:ext cx="4112141" cy="1906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ct val="150000"/>
              </a:lnSpc>
            </a:pPr>
            <a:r>
              <a:rPr lang="en-US" sz="20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Spolupracujeme</a:t>
            </a: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s </a:t>
            </a:r>
            <a:r>
              <a:rPr lang="en-US" sz="20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množstvom</a:t>
            </a: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zahraničných</a:t>
            </a: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klientov</a:t>
            </a: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čo</a:t>
            </a: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nám</a:t>
            </a: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umožňuje</a:t>
            </a: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nájsť</a:t>
            </a: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lodě</a:t>
            </a: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presne</a:t>
            </a: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na</a:t>
            </a: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mieru</a:t>
            </a: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pre </a:t>
            </a:r>
            <a:r>
              <a:rPr lang="en-US" sz="20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našich</a:t>
            </a: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zamestnancov</a:t>
            </a: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.</a:t>
            </a:r>
            <a:endParaRPr lang="ru-RU" sz="2000" spc="-15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923452" y="5691069"/>
            <a:ext cx="2783962" cy="481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Zahraniční</a:t>
            </a:r>
            <a:r>
              <a:rPr lang="en-US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klienti</a:t>
            </a:r>
            <a:endParaRPr lang="ru-RU" sz="25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44" name="Freeform: Shape 111"/>
          <p:cNvSpPr/>
          <p:nvPr/>
        </p:nvSpPr>
        <p:spPr>
          <a:xfrm>
            <a:off x="946110" y="5644632"/>
            <a:ext cx="608328" cy="614409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5" name="TextBox 44"/>
          <p:cNvSpPr txBox="1"/>
          <p:nvPr/>
        </p:nvSpPr>
        <p:spPr>
          <a:xfrm>
            <a:off x="1923450" y="8777643"/>
            <a:ext cx="5108719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K našim zamestnancom pristupujeme osobne a s dôrazom na ich potreby.</a:t>
            </a:r>
            <a:endParaRPr lang="ru-RU" sz="2000" spc="-15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923451" y="8349223"/>
            <a:ext cx="51087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Individuálny prístup</a:t>
            </a:r>
            <a:endParaRPr lang="ru-RU" sz="25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47" name="Freeform: Shape 111"/>
          <p:cNvSpPr/>
          <p:nvPr/>
        </p:nvSpPr>
        <p:spPr>
          <a:xfrm>
            <a:off x="946110" y="8302786"/>
            <a:ext cx="608328" cy="614409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8" name="Shape 2633"/>
          <p:cNvSpPr/>
          <p:nvPr/>
        </p:nvSpPr>
        <p:spPr>
          <a:xfrm>
            <a:off x="1095333" y="4071463"/>
            <a:ext cx="314792" cy="3179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44" y="18334"/>
                </a:moveTo>
                <a:lnTo>
                  <a:pt x="15583" y="6873"/>
                </a:lnTo>
                <a:lnTo>
                  <a:pt x="20168" y="6873"/>
                </a:lnTo>
                <a:cubicBezTo>
                  <a:pt x="20168" y="6873"/>
                  <a:pt x="12144" y="18334"/>
                  <a:pt x="12144" y="18334"/>
                </a:cubicBezTo>
                <a:close/>
                <a:moveTo>
                  <a:pt x="10800" y="19403"/>
                </a:moveTo>
                <a:lnTo>
                  <a:pt x="7041" y="6873"/>
                </a:lnTo>
                <a:lnTo>
                  <a:pt x="14559" y="6873"/>
                </a:lnTo>
                <a:cubicBezTo>
                  <a:pt x="14559" y="6873"/>
                  <a:pt x="10800" y="19403"/>
                  <a:pt x="10800" y="19403"/>
                </a:cubicBezTo>
                <a:close/>
                <a:moveTo>
                  <a:pt x="1432" y="6873"/>
                </a:moveTo>
                <a:lnTo>
                  <a:pt x="6017" y="6873"/>
                </a:lnTo>
                <a:lnTo>
                  <a:pt x="9456" y="18334"/>
                </a:lnTo>
                <a:cubicBezTo>
                  <a:pt x="9456" y="18334"/>
                  <a:pt x="1432" y="6873"/>
                  <a:pt x="1432" y="6873"/>
                </a:cubicBezTo>
                <a:close/>
                <a:moveTo>
                  <a:pt x="6578" y="982"/>
                </a:moveTo>
                <a:lnTo>
                  <a:pt x="8536" y="982"/>
                </a:lnTo>
                <a:lnTo>
                  <a:pt x="6082" y="5891"/>
                </a:lnTo>
                <a:lnTo>
                  <a:pt x="1669" y="5891"/>
                </a:lnTo>
                <a:cubicBezTo>
                  <a:pt x="1669" y="5891"/>
                  <a:pt x="6578" y="982"/>
                  <a:pt x="6578" y="982"/>
                </a:cubicBezTo>
                <a:close/>
                <a:moveTo>
                  <a:pt x="11973" y="982"/>
                </a:moveTo>
                <a:lnTo>
                  <a:pt x="14427" y="5891"/>
                </a:lnTo>
                <a:lnTo>
                  <a:pt x="7173" y="5891"/>
                </a:lnTo>
                <a:lnTo>
                  <a:pt x="9627" y="982"/>
                </a:lnTo>
                <a:cubicBezTo>
                  <a:pt x="9627" y="982"/>
                  <a:pt x="11973" y="982"/>
                  <a:pt x="11973" y="982"/>
                </a:cubicBezTo>
                <a:close/>
                <a:moveTo>
                  <a:pt x="15022" y="982"/>
                </a:moveTo>
                <a:lnTo>
                  <a:pt x="19931" y="5891"/>
                </a:lnTo>
                <a:lnTo>
                  <a:pt x="15518" y="5891"/>
                </a:lnTo>
                <a:lnTo>
                  <a:pt x="13064" y="982"/>
                </a:lnTo>
                <a:cubicBezTo>
                  <a:pt x="13064" y="982"/>
                  <a:pt x="15022" y="982"/>
                  <a:pt x="15022" y="982"/>
                </a:cubicBezTo>
                <a:close/>
                <a:moveTo>
                  <a:pt x="21600" y="6382"/>
                </a:moveTo>
                <a:cubicBezTo>
                  <a:pt x="21600" y="6272"/>
                  <a:pt x="21557" y="6175"/>
                  <a:pt x="21495" y="6093"/>
                </a:cubicBezTo>
                <a:lnTo>
                  <a:pt x="21502" y="6088"/>
                </a:lnTo>
                <a:lnTo>
                  <a:pt x="21471" y="6057"/>
                </a:lnTo>
                <a:cubicBezTo>
                  <a:pt x="21459" y="6044"/>
                  <a:pt x="21448" y="6032"/>
                  <a:pt x="21434" y="6020"/>
                </a:cubicBezTo>
                <a:lnTo>
                  <a:pt x="15611" y="197"/>
                </a:lnTo>
                <a:lnTo>
                  <a:pt x="15604" y="201"/>
                </a:lnTo>
                <a:cubicBezTo>
                  <a:pt x="15514" y="82"/>
                  <a:pt x="15379" y="0"/>
                  <a:pt x="15218" y="0"/>
                </a:cubicBezTo>
                <a:lnTo>
                  <a:pt x="6382" y="0"/>
                </a:lnTo>
                <a:cubicBezTo>
                  <a:pt x="6221" y="0"/>
                  <a:pt x="6086" y="82"/>
                  <a:pt x="5996" y="201"/>
                </a:cubicBezTo>
                <a:lnTo>
                  <a:pt x="5989" y="197"/>
                </a:lnTo>
                <a:lnTo>
                  <a:pt x="166" y="6020"/>
                </a:lnTo>
                <a:cubicBezTo>
                  <a:pt x="152" y="6032"/>
                  <a:pt x="141" y="6044"/>
                  <a:pt x="129" y="6057"/>
                </a:cubicBezTo>
                <a:lnTo>
                  <a:pt x="98" y="6088"/>
                </a:lnTo>
                <a:lnTo>
                  <a:pt x="105" y="6093"/>
                </a:lnTo>
                <a:cubicBezTo>
                  <a:pt x="43" y="6175"/>
                  <a:pt x="0" y="6272"/>
                  <a:pt x="0" y="6382"/>
                </a:cubicBezTo>
                <a:cubicBezTo>
                  <a:pt x="0" y="6499"/>
                  <a:pt x="46" y="6602"/>
                  <a:pt x="115" y="6686"/>
                </a:cubicBezTo>
                <a:lnTo>
                  <a:pt x="109" y="6690"/>
                </a:lnTo>
                <a:lnTo>
                  <a:pt x="10418" y="21418"/>
                </a:lnTo>
                <a:lnTo>
                  <a:pt x="10424" y="21413"/>
                </a:lnTo>
                <a:cubicBezTo>
                  <a:pt x="10514" y="21525"/>
                  <a:pt x="10646" y="21600"/>
                  <a:pt x="10800" y="21600"/>
                </a:cubicBezTo>
                <a:cubicBezTo>
                  <a:pt x="10954" y="21600"/>
                  <a:pt x="11086" y="21525"/>
                  <a:pt x="11176" y="21413"/>
                </a:cubicBezTo>
                <a:lnTo>
                  <a:pt x="11182" y="21418"/>
                </a:lnTo>
                <a:lnTo>
                  <a:pt x="21491" y="6690"/>
                </a:lnTo>
                <a:lnTo>
                  <a:pt x="21485" y="6686"/>
                </a:lnTo>
                <a:cubicBezTo>
                  <a:pt x="21553" y="6602"/>
                  <a:pt x="21600" y="6499"/>
                  <a:pt x="21600" y="6382"/>
                </a:cubicBezTo>
              </a:path>
            </a:pathLst>
          </a:custGeom>
          <a:solidFill>
            <a:schemeClr val="bg2"/>
          </a:solidFill>
          <a:ln w="12700">
            <a:solidFill>
              <a:schemeClr val="bg2"/>
            </a:solidFill>
            <a:miter lim="400000"/>
          </a:ln>
        </p:spPr>
        <p:txBody>
          <a:bodyPr lIns="28571" tIns="28571" rIns="28571" bIns="28571" anchor="ctr"/>
          <a:lstStyle/>
          <a:p>
            <a:pPr defTabSz="34284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200"/>
          </a:p>
        </p:txBody>
      </p:sp>
      <p:sp>
        <p:nvSpPr>
          <p:cNvPr id="49" name="Shape 2581"/>
          <p:cNvSpPr/>
          <p:nvPr/>
        </p:nvSpPr>
        <p:spPr>
          <a:xfrm>
            <a:off x="1079459" y="5779331"/>
            <a:ext cx="341630" cy="3450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33" y="11950"/>
                </a:moveTo>
                <a:lnTo>
                  <a:pt x="12831" y="14044"/>
                </a:lnTo>
                <a:lnTo>
                  <a:pt x="11135" y="12801"/>
                </a:lnTo>
                <a:lnTo>
                  <a:pt x="10555" y="12375"/>
                </a:lnTo>
                <a:lnTo>
                  <a:pt x="9974" y="12801"/>
                </a:lnTo>
                <a:lnTo>
                  <a:pt x="8277" y="14044"/>
                </a:lnTo>
                <a:lnTo>
                  <a:pt x="8976" y="11950"/>
                </a:lnTo>
                <a:lnTo>
                  <a:pt x="9195" y="11291"/>
                </a:lnTo>
                <a:lnTo>
                  <a:pt x="8647" y="10864"/>
                </a:lnTo>
                <a:lnTo>
                  <a:pt x="7280" y="9801"/>
                </a:lnTo>
                <a:lnTo>
                  <a:pt x="9560" y="9801"/>
                </a:lnTo>
                <a:lnTo>
                  <a:pt x="9799" y="9167"/>
                </a:lnTo>
                <a:lnTo>
                  <a:pt x="10555" y="7167"/>
                </a:lnTo>
                <a:lnTo>
                  <a:pt x="11310" y="9167"/>
                </a:lnTo>
                <a:lnTo>
                  <a:pt x="11549" y="9801"/>
                </a:lnTo>
                <a:lnTo>
                  <a:pt x="13829" y="9801"/>
                </a:lnTo>
                <a:lnTo>
                  <a:pt x="12462" y="10864"/>
                </a:lnTo>
                <a:lnTo>
                  <a:pt x="11914" y="11291"/>
                </a:lnTo>
                <a:cubicBezTo>
                  <a:pt x="11914" y="11291"/>
                  <a:pt x="12133" y="11950"/>
                  <a:pt x="12133" y="11950"/>
                </a:cubicBezTo>
                <a:close/>
                <a:moveTo>
                  <a:pt x="12228" y="8820"/>
                </a:moveTo>
                <a:lnTo>
                  <a:pt x="10555" y="4388"/>
                </a:lnTo>
                <a:lnTo>
                  <a:pt x="8881" y="8820"/>
                </a:lnTo>
                <a:lnTo>
                  <a:pt x="4418" y="8820"/>
                </a:lnTo>
                <a:lnTo>
                  <a:pt x="8044" y="11639"/>
                </a:lnTo>
                <a:lnTo>
                  <a:pt x="6371" y="16660"/>
                </a:lnTo>
                <a:lnTo>
                  <a:pt x="10555" y="13592"/>
                </a:lnTo>
                <a:lnTo>
                  <a:pt x="14738" y="16660"/>
                </a:lnTo>
                <a:lnTo>
                  <a:pt x="13065" y="11639"/>
                </a:lnTo>
                <a:lnTo>
                  <a:pt x="16691" y="8820"/>
                </a:lnTo>
                <a:cubicBezTo>
                  <a:pt x="16691" y="8820"/>
                  <a:pt x="12228" y="8820"/>
                  <a:pt x="12228" y="8820"/>
                </a:cubicBezTo>
                <a:close/>
                <a:moveTo>
                  <a:pt x="10800" y="20618"/>
                </a:move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</a:path>
            </a:pathLst>
          </a:custGeom>
          <a:solidFill>
            <a:schemeClr val="bg2"/>
          </a:solidFill>
          <a:ln w="12700">
            <a:solidFill>
              <a:schemeClr val="bg2"/>
            </a:solidFill>
            <a:miter lim="400000"/>
          </a:ln>
        </p:spPr>
        <p:txBody>
          <a:bodyPr lIns="28571" tIns="28571" rIns="28571" bIns="28571" anchor="ctr"/>
          <a:lstStyle/>
          <a:p>
            <a:pPr defTabSz="34284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200"/>
          </a:p>
        </p:txBody>
      </p:sp>
      <p:sp>
        <p:nvSpPr>
          <p:cNvPr id="50" name="Shape 2632"/>
          <p:cNvSpPr/>
          <p:nvPr/>
        </p:nvSpPr>
        <p:spPr>
          <a:xfrm>
            <a:off x="1114585" y="8435103"/>
            <a:ext cx="279516" cy="3450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7673"/>
                </a:moveTo>
                <a:cubicBezTo>
                  <a:pt x="4588" y="17673"/>
                  <a:pt x="1200" y="16051"/>
                  <a:pt x="1200" y="15218"/>
                </a:cubicBezTo>
                <a:cubicBezTo>
                  <a:pt x="1200" y="14690"/>
                  <a:pt x="1355" y="14275"/>
                  <a:pt x="1611" y="13896"/>
                </a:cubicBezTo>
                <a:cubicBezTo>
                  <a:pt x="3255" y="14967"/>
                  <a:pt x="6746" y="15709"/>
                  <a:pt x="10800" y="15709"/>
                </a:cubicBezTo>
                <a:cubicBezTo>
                  <a:pt x="14856" y="15709"/>
                  <a:pt x="18345" y="14966"/>
                  <a:pt x="19987" y="13894"/>
                </a:cubicBezTo>
                <a:cubicBezTo>
                  <a:pt x="20244" y="14273"/>
                  <a:pt x="20400" y="14689"/>
                  <a:pt x="20400" y="15218"/>
                </a:cubicBezTo>
                <a:cubicBezTo>
                  <a:pt x="20400" y="16051"/>
                  <a:pt x="17011" y="17673"/>
                  <a:pt x="10800" y="17673"/>
                </a:cubicBezTo>
                <a:moveTo>
                  <a:pt x="10800" y="20618"/>
                </a:moveTo>
                <a:cubicBezTo>
                  <a:pt x="9475" y="20618"/>
                  <a:pt x="8400" y="19739"/>
                  <a:pt x="8400" y="18655"/>
                </a:cubicBezTo>
                <a:cubicBezTo>
                  <a:pt x="8400" y="18625"/>
                  <a:pt x="8408" y="18597"/>
                  <a:pt x="8409" y="18567"/>
                </a:cubicBezTo>
                <a:cubicBezTo>
                  <a:pt x="9179" y="18623"/>
                  <a:pt x="9977" y="18655"/>
                  <a:pt x="10800" y="18655"/>
                </a:cubicBezTo>
                <a:cubicBezTo>
                  <a:pt x="11623" y="18655"/>
                  <a:pt x="12421" y="18623"/>
                  <a:pt x="13191" y="18567"/>
                </a:cubicBezTo>
                <a:cubicBezTo>
                  <a:pt x="13192" y="18597"/>
                  <a:pt x="13200" y="18625"/>
                  <a:pt x="13200" y="18655"/>
                </a:cubicBezTo>
                <a:cubicBezTo>
                  <a:pt x="13200" y="19739"/>
                  <a:pt x="12125" y="20618"/>
                  <a:pt x="10800" y="20618"/>
                </a:cubicBezTo>
                <a:moveTo>
                  <a:pt x="2948" y="12551"/>
                </a:moveTo>
                <a:cubicBezTo>
                  <a:pt x="4308" y="11388"/>
                  <a:pt x="6000" y="9939"/>
                  <a:pt x="6000" y="6873"/>
                </a:cubicBezTo>
                <a:cubicBezTo>
                  <a:pt x="6000" y="5232"/>
                  <a:pt x="7238" y="3825"/>
                  <a:pt x="8988" y="3239"/>
                </a:cubicBezTo>
                <a:cubicBezTo>
                  <a:pt x="9428" y="3657"/>
                  <a:pt x="10072" y="3927"/>
                  <a:pt x="10800" y="3927"/>
                </a:cubicBezTo>
                <a:cubicBezTo>
                  <a:pt x="11528" y="3927"/>
                  <a:pt x="12172" y="3657"/>
                  <a:pt x="12611" y="3239"/>
                </a:cubicBezTo>
                <a:cubicBezTo>
                  <a:pt x="14362" y="3825"/>
                  <a:pt x="15600" y="5232"/>
                  <a:pt x="15600" y="6873"/>
                </a:cubicBezTo>
                <a:cubicBezTo>
                  <a:pt x="15600" y="9939"/>
                  <a:pt x="17292" y="11388"/>
                  <a:pt x="18652" y="12551"/>
                </a:cubicBezTo>
                <a:cubicBezTo>
                  <a:pt x="18911" y="12773"/>
                  <a:pt x="19152" y="12979"/>
                  <a:pt x="19366" y="13183"/>
                </a:cubicBezTo>
                <a:cubicBezTo>
                  <a:pt x="18217" y="14077"/>
                  <a:pt x="14825" y="14727"/>
                  <a:pt x="10800" y="14727"/>
                </a:cubicBezTo>
                <a:cubicBezTo>
                  <a:pt x="6779" y="14727"/>
                  <a:pt x="3383" y="14079"/>
                  <a:pt x="2230" y="13186"/>
                </a:cubicBezTo>
                <a:cubicBezTo>
                  <a:pt x="2446" y="12981"/>
                  <a:pt x="2687" y="12774"/>
                  <a:pt x="2948" y="12551"/>
                </a:cubicBezTo>
                <a:moveTo>
                  <a:pt x="10800" y="982"/>
                </a:moveTo>
                <a:cubicBezTo>
                  <a:pt x="11462" y="982"/>
                  <a:pt x="12000" y="1422"/>
                  <a:pt x="12000" y="1964"/>
                </a:cubicBezTo>
                <a:cubicBezTo>
                  <a:pt x="12000" y="2506"/>
                  <a:pt x="11462" y="2945"/>
                  <a:pt x="10800" y="2945"/>
                </a:cubicBezTo>
                <a:cubicBezTo>
                  <a:pt x="10138" y="2945"/>
                  <a:pt x="9600" y="2506"/>
                  <a:pt x="9600" y="1964"/>
                </a:cubicBezTo>
                <a:cubicBezTo>
                  <a:pt x="9600" y="1422"/>
                  <a:pt x="10138" y="982"/>
                  <a:pt x="10800" y="982"/>
                </a:cubicBezTo>
                <a:moveTo>
                  <a:pt x="21600" y="15218"/>
                </a:moveTo>
                <a:cubicBezTo>
                  <a:pt x="21600" y="11782"/>
                  <a:pt x="16800" y="11782"/>
                  <a:pt x="16800" y="6873"/>
                </a:cubicBezTo>
                <a:cubicBezTo>
                  <a:pt x="16800" y="4845"/>
                  <a:pt x="15296" y="3105"/>
                  <a:pt x="13152" y="2356"/>
                </a:cubicBezTo>
                <a:cubicBezTo>
                  <a:pt x="13183" y="2229"/>
                  <a:pt x="13200" y="2098"/>
                  <a:pt x="13200" y="1964"/>
                </a:cubicBezTo>
                <a:cubicBezTo>
                  <a:pt x="13200" y="879"/>
                  <a:pt x="12125" y="0"/>
                  <a:pt x="10800" y="0"/>
                </a:cubicBezTo>
                <a:cubicBezTo>
                  <a:pt x="9475" y="0"/>
                  <a:pt x="8400" y="879"/>
                  <a:pt x="8400" y="1964"/>
                </a:cubicBezTo>
                <a:cubicBezTo>
                  <a:pt x="8400" y="2098"/>
                  <a:pt x="8417" y="2229"/>
                  <a:pt x="8448" y="2356"/>
                </a:cubicBezTo>
                <a:cubicBezTo>
                  <a:pt x="6304" y="3105"/>
                  <a:pt x="4800" y="4845"/>
                  <a:pt x="4800" y="6873"/>
                </a:cubicBezTo>
                <a:cubicBezTo>
                  <a:pt x="4800" y="11782"/>
                  <a:pt x="0" y="11782"/>
                  <a:pt x="0" y="15218"/>
                </a:cubicBezTo>
                <a:cubicBezTo>
                  <a:pt x="0" y="16716"/>
                  <a:pt x="3016" y="17986"/>
                  <a:pt x="7217" y="18457"/>
                </a:cubicBezTo>
                <a:cubicBezTo>
                  <a:pt x="7211" y="18523"/>
                  <a:pt x="7200" y="18587"/>
                  <a:pt x="7200" y="18655"/>
                </a:cubicBezTo>
                <a:cubicBezTo>
                  <a:pt x="7200" y="20282"/>
                  <a:pt x="8812" y="21600"/>
                  <a:pt x="10800" y="21600"/>
                </a:cubicBezTo>
                <a:cubicBezTo>
                  <a:pt x="12788" y="21600"/>
                  <a:pt x="14400" y="20282"/>
                  <a:pt x="14400" y="18655"/>
                </a:cubicBezTo>
                <a:cubicBezTo>
                  <a:pt x="14400" y="18587"/>
                  <a:pt x="14389" y="18523"/>
                  <a:pt x="14383" y="18457"/>
                </a:cubicBezTo>
                <a:cubicBezTo>
                  <a:pt x="18584" y="17986"/>
                  <a:pt x="21600" y="16716"/>
                  <a:pt x="21600" y="15218"/>
                </a:cubicBezTo>
              </a:path>
            </a:pathLst>
          </a:custGeom>
          <a:solidFill>
            <a:schemeClr val="bg2"/>
          </a:solidFill>
          <a:ln w="12700">
            <a:solidFill>
              <a:schemeClr val="bg2"/>
            </a:solidFill>
            <a:miter lim="400000"/>
          </a:ln>
        </p:spPr>
        <p:txBody>
          <a:bodyPr lIns="28571" tIns="28571" rIns="28571" bIns="28571" anchor="ctr"/>
          <a:lstStyle/>
          <a:p>
            <a:pPr defTabSz="34284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200"/>
          </a:p>
        </p:txBody>
      </p:sp>
      <p:sp>
        <p:nvSpPr>
          <p:cNvPr id="53" name="Полилиния 52"/>
          <p:cNvSpPr>
            <a:spLocks noChangeArrowheads="1"/>
          </p:cNvSpPr>
          <p:nvPr/>
        </p:nvSpPr>
        <p:spPr bwMode="auto">
          <a:xfrm rot="16200000">
            <a:off x="7945217" y="3750946"/>
            <a:ext cx="792163" cy="769938"/>
          </a:xfrm>
          <a:custGeom>
            <a:avLst/>
            <a:gdLst>
              <a:gd name="connsiteX0" fmla="*/ 908 w 6953"/>
              <a:gd name="connsiteY0" fmla="*/ 908 w 6953"/>
              <a:gd name="connsiteX1" fmla="*/ 908 w 6953"/>
              <a:gd name="connsiteY1" fmla="*/ 908 w 6953"/>
              <a:gd name="connsiteX2" fmla="*/ 908 w 6953"/>
              <a:gd name="connsiteY2" fmla="*/ 908 w 6953"/>
              <a:gd name="connsiteX3" fmla="*/ 908 w 6953"/>
              <a:gd name="connsiteY3" fmla="*/ 908 w 6953"/>
              <a:gd name="connsiteX4" fmla="*/ 908 w 6953"/>
              <a:gd name="connsiteY4" fmla="*/ 908 w 6953"/>
              <a:gd name="connsiteX5" fmla="*/ 908 w 6953"/>
              <a:gd name="connsiteY5" fmla="*/ 908 w 6953"/>
              <a:gd name="connsiteX6" fmla="*/ 908 w 6953"/>
              <a:gd name="connsiteY6" fmla="*/ 908 w 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2163" h="769938">
                <a:moveTo>
                  <a:pt x="792163" y="373064"/>
                </a:moveTo>
                <a:lnTo>
                  <a:pt x="396082" y="769938"/>
                </a:lnTo>
                <a:lnTo>
                  <a:pt x="0" y="373064"/>
                </a:lnTo>
                <a:lnTo>
                  <a:pt x="220663" y="373064"/>
                </a:lnTo>
                <a:lnTo>
                  <a:pt x="220663" y="0"/>
                </a:lnTo>
                <a:lnTo>
                  <a:pt x="573088" y="0"/>
                </a:lnTo>
                <a:lnTo>
                  <a:pt x="573088" y="37306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4" name="Полилиния 53"/>
          <p:cNvSpPr>
            <a:spLocks noChangeArrowheads="1"/>
          </p:cNvSpPr>
          <p:nvPr/>
        </p:nvSpPr>
        <p:spPr bwMode="auto">
          <a:xfrm rot="16200000">
            <a:off x="7737398" y="4914139"/>
            <a:ext cx="792163" cy="769938"/>
          </a:xfrm>
          <a:custGeom>
            <a:avLst/>
            <a:gdLst>
              <a:gd name="connsiteX0" fmla="*/ 908 w 6953"/>
              <a:gd name="connsiteY0" fmla="*/ 908 w 6953"/>
              <a:gd name="connsiteX1" fmla="*/ 908 w 6953"/>
              <a:gd name="connsiteY1" fmla="*/ 908 w 6953"/>
              <a:gd name="connsiteX2" fmla="*/ 908 w 6953"/>
              <a:gd name="connsiteY2" fmla="*/ 908 w 6953"/>
              <a:gd name="connsiteX3" fmla="*/ 908 w 6953"/>
              <a:gd name="connsiteY3" fmla="*/ 908 w 6953"/>
              <a:gd name="connsiteX4" fmla="*/ 908 w 6953"/>
              <a:gd name="connsiteY4" fmla="*/ 908 w 6953"/>
              <a:gd name="connsiteX5" fmla="*/ 908 w 6953"/>
              <a:gd name="connsiteY5" fmla="*/ 908 w 6953"/>
              <a:gd name="connsiteX6" fmla="*/ 908 w 6953"/>
              <a:gd name="connsiteY6" fmla="*/ 908 w 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2163" h="769938">
                <a:moveTo>
                  <a:pt x="792163" y="373064"/>
                </a:moveTo>
                <a:lnTo>
                  <a:pt x="396082" y="769938"/>
                </a:lnTo>
                <a:lnTo>
                  <a:pt x="0" y="373064"/>
                </a:lnTo>
                <a:lnTo>
                  <a:pt x="220663" y="373064"/>
                </a:lnTo>
                <a:lnTo>
                  <a:pt x="220663" y="0"/>
                </a:lnTo>
                <a:lnTo>
                  <a:pt x="573088" y="0"/>
                </a:lnTo>
                <a:lnTo>
                  <a:pt x="573088" y="37306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6" name="Полилиния 55"/>
          <p:cNvSpPr>
            <a:spLocks noChangeArrowheads="1"/>
          </p:cNvSpPr>
          <p:nvPr/>
        </p:nvSpPr>
        <p:spPr bwMode="auto">
          <a:xfrm rot="16200000">
            <a:off x="7737402" y="6061130"/>
            <a:ext cx="792163" cy="769938"/>
          </a:xfrm>
          <a:custGeom>
            <a:avLst/>
            <a:gdLst>
              <a:gd name="connsiteX0" fmla="*/ 908 w 6953"/>
              <a:gd name="connsiteY0" fmla="*/ 908 w 6953"/>
              <a:gd name="connsiteX1" fmla="*/ 908 w 6953"/>
              <a:gd name="connsiteY1" fmla="*/ 908 w 6953"/>
              <a:gd name="connsiteX2" fmla="*/ 908 w 6953"/>
              <a:gd name="connsiteY2" fmla="*/ 908 w 6953"/>
              <a:gd name="connsiteX3" fmla="*/ 908 w 6953"/>
              <a:gd name="connsiteY3" fmla="*/ 908 w 6953"/>
              <a:gd name="connsiteX4" fmla="*/ 908 w 6953"/>
              <a:gd name="connsiteY4" fmla="*/ 908 w 6953"/>
              <a:gd name="connsiteX5" fmla="*/ 908 w 6953"/>
              <a:gd name="connsiteY5" fmla="*/ 908 w 6953"/>
              <a:gd name="connsiteX6" fmla="*/ 908 w 6953"/>
              <a:gd name="connsiteY6" fmla="*/ 908 w 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2163" h="769938">
                <a:moveTo>
                  <a:pt x="792163" y="373064"/>
                </a:moveTo>
                <a:lnTo>
                  <a:pt x="396082" y="769938"/>
                </a:lnTo>
                <a:lnTo>
                  <a:pt x="0" y="373064"/>
                </a:lnTo>
                <a:lnTo>
                  <a:pt x="220663" y="373064"/>
                </a:lnTo>
                <a:lnTo>
                  <a:pt x="220663" y="0"/>
                </a:lnTo>
                <a:lnTo>
                  <a:pt x="573088" y="0"/>
                </a:lnTo>
                <a:lnTo>
                  <a:pt x="573088" y="37306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8" name="Полилиния 57"/>
          <p:cNvSpPr>
            <a:spLocks noChangeArrowheads="1"/>
          </p:cNvSpPr>
          <p:nvPr/>
        </p:nvSpPr>
        <p:spPr bwMode="auto">
          <a:xfrm rot="16200000">
            <a:off x="7945224" y="7219993"/>
            <a:ext cx="792163" cy="769938"/>
          </a:xfrm>
          <a:custGeom>
            <a:avLst/>
            <a:gdLst>
              <a:gd name="connsiteX0" fmla="*/ 908 w 6953"/>
              <a:gd name="connsiteY0" fmla="*/ 908 w 6953"/>
              <a:gd name="connsiteX1" fmla="*/ 908 w 6953"/>
              <a:gd name="connsiteY1" fmla="*/ 908 w 6953"/>
              <a:gd name="connsiteX2" fmla="*/ 908 w 6953"/>
              <a:gd name="connsiteY2" fmla="*/ 908 w 6953"/>
              <a:gd name="connsiteX3" fmla="*/ 908 w 6953"/>
              <a:gd name="connsiteY3" fmla="*/ 908 w 6953"/>
              <a:gd name="connsiteX4" fmla="*/ 908 w 6953"/>
              <a:gd name="connsiteY4" fmla="*/ 908 w 6953"/>
              <a:gd name="connsiteX5" fmla="*/ 908 w 6953"/>
              <a:gd name="connsiteY5" fmla="*/ 908 w 6953"/>
              <a:gd name="connsiteX6" fmla="*/ 908 w 6953"/>
              <a:gd name="connsiteY6" fmla="*/ 908 w 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2163" h="769938">
                <a:moveTo>
                  <a:pt x="792163" y="373064"/>
                </a:moveTo>
                <a:lnTo>
                  <a:pt x="396082" y="769938"/>
                </a:lnTo>
                <a:lnTo>
                  <a:pt x="0" y="373064"/>
                </a:lnTo>
                <a:lnTo>
                  <a:pt x="220663" y="373064"/>
                </a:lnTo>
                <a:lnTo>
                  <a:pt x="220663" y="0"/>
                </a:lnTo>
                <a:lnTo>
                  <a:pt x="573088" y="0"/>
                </a:lnTo>
                <a:lnTo>
                  <a:pt x="573088" y="37306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10425123" y="5431963"/>
            <a:ext cx="8212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bg2"/>
                </a:solidFill>
                <a:latin typeface="Merriweather Bold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rPr>
              <a:t>A</a:t>
            </a:r>
            <a:endParaRPr lang="ru-RU" sz="5000" b="1" dirty="0">
              <a:solidFill>
                <a:schemeClr val="bg2"/>
              </a:solidFill>
              <a:latin typeface="Merriweather Bold" panose="02060503050406030704" pitchFamily="18" charset="-52"/>
              <a:ea typeface="Merriweather Bold" panose="02060503050406030704" pitchFamily="18" charset="-52"/>
              <a:cs typeface="Open Sans" panose="020B060603050402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2130954" y="5431963"/>
            <a:ext cx="8212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bg2"/>
                </a:solidFill>
                <a:latin typeface="Merriweather Bold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rPr>
              <a:t>B</a:t>
            </a:r>
            <a:endParaRPr lang="ru-RU" sz="5000" b="1" dirty="0">
              <a:solidFill>
                <a:schemeClr val="bg2"/>
              </a:solidFill>
              <a:latin typeface="Merriweather Bold" panose="02060503050406030704" pitchFamily="18" charset="-52"/>
              <a:ea typeface="Merriweather Bold" panose="02060503050406030704" pitchFamily="18" charset="-52"/>
              <a:cs typeface="Open Sans" panose="020B0606030504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4019709" y="5431963"/>
            <a:ext cx="8212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bg2"/>
                </a:solidFill>
                <a:latin typeface="Merriweather Bold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rPr>
              <a:t>C</a:t>
            </a:r>
            <a:endParaRPr lang="ru-RU" sz="5000" b="1" dirty="0">
              <a:solidFill>
                <a:schemeClr val="bg2"/>
              </a:solidFill>
              <a:latin typeface="Merriweather Bold" panose="02060503050406030704" pitchFamily="18" charset="-52"/>
              <a:ea typeface="Merriweather Bold" panose="02060503050406030704" pitchFamily="18" charset="-52"/>
              <a:cs typeface="Open Sans" panose="020B060603050402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5908470" y="5431963"/>
            <a:ext cx="8212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bg2"/>
                </a:solidFill>
                <a:latin typeface="Merriweather Bold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rPr>
              <a:t>D</a:t>
            </a:r>
            <a:endParaRPr lang="ru-RU" sz="5000" b="1" dirty="0">
              <a:solidFill>
                <a:schemeClr val="bg2"/>
              </a:solidFill>
              <a:latin typeface="Merriweather Bold" panose="02060503050406030704" pitchFamily="18" charset="-52"/>
              <a:ea typeface="Merriweather Bold" panose="02060503050406030704" pitchFamily="18" charset="-52"/>
              <a:cs typeface="Open Sans" panose="020B0606030504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A824AC9-AEF7-4DD7-8757-7BFC55F4DE37}"/>
              </a:ext>
            </a:extLst>
          </p:cNvPr>
          <p:cNvSpPr txBox="1"/>
          <p:nvPr/>
        </p:nvSpPr>
        <p:spPr>
          <a:xfrm>
            <a:off x="882269" y="889915"/>
            <a:ext cx="995990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err="1">
                <a:solidFill>
                  <a:schemeClr val="bg1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Široké</a:t>
            </a:r>
            <a:r>
              <a:rPr lang="en-US" sz="4500" dirty="0">
                <a:solidFill>
                  <a:schemeClr val="bg1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sk-SK" sz="4500" dirty="0">
                <a:solidFill>
                  <a:schemeClr val="bg1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m</a:t>
            </a:r>
            <a:r>
              <a:rPr lang="en-US" sz="4500" dirty="0" err="1">
                <a:solidFill>
                  <a:schemeClr val="bg1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ožnosti</a:t>
            </a:r>
            <a:r>
              <a:rPr lang="en-US" sz="4500" dirty="0">
                <a:solidFill>
                  <a:schemeClr val="bg1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 a </a:t>
            </a:r>
            <a:r>
              <a:rPr lang="sk-SK" sz="4500" dirty="0">
                <a:solidFill>
                  <a:schemeClr val="bg1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b</a:t>
            </a:r>
            <a:r>
              <a:rPr lang="en-US" sz="4500" dirty="0" err="1">
                <a:solidFill>
                  <a:schemeClr val="bg1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enefity</a:t>
            </a:r>
            <a:endParaRPr lang="ru-RU" sz="45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128CBE29-2C96-346F-B4E4-6AD328523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258842" y="1021372"/>
            <a:ext cx="393382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7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903 0.00016 L -1.25E-6 -7.97716E-7 " pathEditMode="relative" rAng="0" ptsTypes="AA">
                                      <p:cBhvr>
                                        <p:cTn id="12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1" y="-1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322 -4.14442E-6 L 3.61111E-6 -4.14442E-6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10321 -3.9747E-6 L -4.86111E-6 -3.9747E-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0321 3.46397E-6 L -4.86111E-6 3.46397E-6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10322 -3.47477E-6 L 3.61111E-6 -3.47477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 animBg="1"/>
      <p:bldP spid="38" grpId="0" animBg="1"/>
      <p:bldP spid="39" grpId="0"/>
      <p:bldP spid="40" grpId="0"/>
      <p:bldP spid="41" grpId="0" animBg="1"/>
      <p:bldP spid="42" grpId="0"/>
      <p:bldP spid="43" grpId="0"/>
      <p:bldP spid="44" grpId="0" animBg="1"/>
      <p:bldP spid="45" grpId="0"/>
      <p:bldP spid="46" grpId="0"/>
      <p:bldP spid="47" grpId="0" animBg="1"/>
      <p:bldP spid="48" grpId="0" animBg="1"/>
      <p:bldP spid="49" grpId="0" animBg="1"/>
      <p:bldP spid="50" grpId="0" animBg="1"/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  <p:bldP spid="58" grpId="0" animBg="1"/>
      <p:bldP spid="58" grpId="1" animBg="1"/>
      <p:bldP spid="89" grpId="0"/>
      <p:bldP spid="90" grpId="0"/>
      <p:bldP spid="91" grpId="0"/>
      <p:bldP spid="92" grpId="0"/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jekt pre obrázok 6" descr="Obrázok, na ktorom je vnútri, text, stena, nábytok&#10;&#10;Automaticky generovaný popis">
            <a:extLst>
              <a:ext uri="{FF2B5EF4-FFF2-40B4-BE49-F238E27FC236}">
                <a16:creationId xmlns:a16="http://schemas.microsoft.com/office/drawing/2014/main" id="{6F556429-FAB9-F4D0-B1A7-EB62B83FAD9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2" r="6472"/>
          <a:stretch/>
        </p:blipFill>
        <p:spPr/>
      </p:pic>
      <p:pic>
        <p:nvPicPr>
          <p:cNvPr id="4" name="Zástupný objekt pre obrázok 3" descr="Obrázok, na ktorom je vnútri, stena, podlaha, interiérový dizajn&#10;&#10;Automaticky generovaný popis">
            <a:extLst>
              <a:ext uri="{FF2B5EF4-FFF2-40B4-BE49-F238E27FC236}">
                <a16:creationId xmlns:a16="http://schemas.microsoft.com/office/drawing/2014/main" id="{A5DDDC89-9968-64EF-9954-D18D43BC7CC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8" r="11278"/>
          <a:stretch/>
        </p:blipFill>
        <p:spPr>
          <a:xfrm>
            <a:off x="6342376" y="0"/>
            <a:ext cx="5868676" cy="5144294"/>
          </a:xfrm>
        </p:spPr>
      </p:pic>
      <p:pic>
        <p:nvPicPr>
          <p:cNvPr id="36" name="Zástupný objekt pre obrázok 35" descr="Obrázok, na ktorom je vnútri, interiérový dizajn, stena, nábytok&#10;&#10;Obsah vygenerovaný umelou inteligenciou môže byť nesprávny.">
            <a:extLst>
              <a:ext uri="{FF2B5EF4-FFF2-40B4-BE49-F238E27FC236}">
                <a16:creationId xmlns:a16="http://schemas.microsoft.com/office/drawing/2014/main" id="{1FA6FF9C-1D0E-D363-FB22-51919442A98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57" b="1627"/>
          <a:stretch/>
        </p:blipFill>
        <p:spPr>
          <a:xfrm>
            <a:off x="12315189" y="5265174"/>
            <a:ext cx="5972812" cy="5023414"/>
          </a:xfrm>
        </p:spPr>
      </p:pic>
      <p:pic>
        <p:nvPicPr>
          <p:cNvPr id="32" name="Zástupný objekt pre obrázok 31" descr="Obrázok, na ktorom je vnútri, nábytok, kancelárska budova, stena&#10;&#10;Obsah vygenerovaný umelou inteligenciou môže byť nesprávny.">
            <a:extLst>
              <a:ext uri="{FF2B5EF4-FFF2-40B4-BE49-F238E27FC236}">
                <a16:creationId xmlns:a16="http://schemas.microsoft.com/office/drawing/2014/main" id="{8325D122-B291-1518-BE1F-5BE9E6D1182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6" r="11286"/>
          <a:stretch>
            <a:fillRect/>
          </a:stretch>
        </p:blipFill>
        <p:spPr>
          <a:xfrm>
            <a:off x="6342376" y="5265174"/>
            <a:ext cx="5837478" cy="5023414"/>
          </a:xfrm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737D007B-0D66-304C-151C-4382E313718D}"/>
              </a:ext>
            </a:extLst>
          </p:cNvPr>
          <p:cNvGrpSpPr/>
          <p:nvPr/>
        </p:nvGrpSpPr>
        <p:grpSpPr>
          <a:xfrm>
            <a:off x="6076950" y="3019254"/>
            <a:ext cx="5278124" cy="1550195"/>
            <a:chOff x="6342376" y="6745901"/>
            <a:chExt cx="5278124" cy="1550195"/>
          </a:xfrm>
        </p:grpSpPr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DD5F68E6-4378-4926-AE46-1B845900D287}"/>
                </a:ext>
              </a:extLst>
            </p:cNvPr>
            <p:cNvSpPr/>
            <p:nvPr/>
          </p:nvSpPr>
          <p:spPr>
            <a:xfrm>
              <a:off x="6342376" y="6745901"/>
              <a:ext cx="5278124" cy="1550195"/>
            </a:xfrm>
            <a:custGeom>
              <a:avLst/>
              <a:gdLst>
                <a:gd name="connsiteX0" fmla="*/ 0 w 5278124"/>
                <a:gd name="connsiteY0" fmla="*/ 0 h 2253346"/>
                <a:gd name="connsiteX1" fmla="*/ 5278124 w 5278124"/>
                <a:gd name="connsiteY1" fmla="*/ 0 h 2253346"/>
                <a:gd name="connsiteX2" fmla="*/ 5278124 w 5278124"/>
                <a:gd name="connsiteY2" fmla="*/ 2253346 h 2253346"/>
                <a:gd name="connsiteX3" fmla="*/ 0 w 5278124"/>
                <a:gd name="connsiteY3" fmla="*/ 2253346 h 2253346"/>
                <a:gd name="connsiteX4" fmla="*/ 0 w 5278124"/>
                <a:gd name="connsiteY4" fmla="*/ 0 h 2253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8124" h="2253346">
                  <a:moveTo>
                    <a:pt x="0" y="0"/>
                  </a:moveTo>
                  <a:lnTo>
                    <a:pt x="5278124" y="0"/>
                  </a:lnTo>
                  <a:lnTo>
                    <a:pt x="5278124" y="2253346"/>
                  </a:lnTo>
                  <a:lnTo>
                    <a:pt x="0" y="2253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66A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1569693-EB8E-41FE-B6B2-C20DD92A5592}"/>
                </a:ext>
              </a:extLst>
            </p:cNvPr>
            <p:cNvSpPr txBox="1"/>
            <p:nvPr/>
          </p:nvSpPr>
          <p:spPr>
            <a:xfrm>
              <a:off x="6848793" y="7117234"/>
              <a:ext cx="40249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Pobočka</a:t>
              </a:r>
              <a:r>
                <a:rPr lang="en-US" sz="3200" b="1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3200" b="1" dirty="0" err="1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Slovensko</a:t>
              </a:r>
              <a:endParaRPr lang="ru-RU" sz="32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E82CF46-ED68-4208-98DA-DBB7DE24A353}"/>
                </a:ext>
              </a:extLst>
            </p:cNvPr>
            <p:cNvSpPr txBox="1"/>
            <p:nvPr/>
          </p:nvSpPr>
          <p:spPr>
            <a:xfrm>
              <a:off x="6848794" y="7549517"/>
              <a:ext cx="4281487" cy="464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0000">
                <a:lnSpc>
                  <a:spcPct val="150000"/>
                </a:lnSpc>
              </a:pPr>
              <a:r>
                <a:rPr lang="en-US" dirty="0">
                  <a:solidFill>
                    <a:schemeClr val="bg2"/>
                  </a:solidFill>
                  <a:latin typeface="Merriweather Light" panose="02060503050406030704" pitchFamily="18" charset="-52"/>
                  <a:ea typeface="Open Sans Light" panose="020B0306030504020204" pitchFamily="34" charset="0"/>
                  <a:cs typeface="Open Sans Light" panose="020B0306030504020204" pitchFamily="34" charset="0"/>
                </a:rPr>
                <a:t>M. R. </a:t>
              </a:r>
              <a:r>
                <a:rPr lang="en-US" dirty="0" err="1">
                  <a:solidFill>
                    <a:schemeClr val="bg2"/>
                  </a:solidFill>
                  <a:latin typeface="Merriweather Light" panose="02060503050406030704" pitchFamily="18" charset="-52"/>
                  <a:ea typeface="Open Sans Light" panose="020B0306030504020204" pitchFamily="34" charset="0"/>
                  <a:cs typeface="Open Sans Light" panose="020B0306030504020204" pitchFamily="34" charset="0"/>
                </a:rPr>
                <a:t>Štefánika</a:t>
              </a:r>
              <a:r>
                <a:rPr lang="en-US" dirty="0">
                  <a:solidFill>
                    <a:schemeClr val="bg2"/>
                  </a:solidFill>
                  <a:latin typeface="Merriweather Light" panose="02060503050406030704" pitchFamily="18" charset="-52"/>
                  <a:ea typeface="Open Sans Light" panose="020B0306030504020204" pitchFamily="34" charset="0"/>
                  <a:cs typeface="Open Sans Light" panose="020B0306030504020204" pitchFamily="34" charset="0"/>
                </a:rPr>
                <a:t> 27</a:t>
              </a:r>
              <a:r>
                <a:rPr lang="sk-SK" dirty="0">
                  <a:solidFill>
                    <a:schemeClr val="bg2"/>
                  </a:solidFill>
                  <a:latin typeface="Merriweather Light" panose="02060503050406030704" pitchFamily="18" charset="-52"/>
                  <a:ea typeface="Open Sans Light" panose="020B0306030504020204" pitchFamily="34" charset="0"/>
                  <a:cs typeface="Open Sans Light" panose="020B0306030504020204" pitchFamily="34" charset="0"/>
                </a:rPr>
                <a:t>, </a:t>
              </a:r>
              <a:r>
                <a:rPr lang="en-US" dirty="0">
                  <a:solidFill>
                    <a:schemeClr val="bg2"/>
                  </a:solidFill>
                  <a:latin typeface="Merriweather Light" panose="02060503050406030704" pitchFamily="18" charset="-52"/>
                  <a:ea typeface="Open Sans Light" panose="020B0306030504020204" pitchFamily="34" charset="0"/>
                  <a:cs typeface="Open Sans Light" panose="020B0306030504020204" pitchFamily="34" charset="0"/>
                </a:rPr>
                <a:t>92001 </a:t>
              </a:r>
              <a:r>
                <a:rPr lang="en-US" dirty="0" err="1">
                  <a:solidFill>
                    <a:schemeClr val="bg2"/>
                  </a:solidFill>
                  <a:latin typeface="Merriweather Light" panose="02060503050406030704" pitchFamily="18" charset="-52"/>
                  <a:ea typeface="Open Sans Light" panose="020B0306030504020204" pitchFamily="34" charset="0"/>
                  <a:cs typeface="Open Sans Light" panose="020B0306030504020204" pitchFamily="34" charset="0"/>
                </a:rPr>
                <a:t>Hlohovec</a:t>
              </a:r>
              <a:endParaRPr lang="ru-RU" spc="-150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306DEF5-CEF5-442C-A168-04AA68372DC2}"/>
              </a:ext>
            </a:extLst>
          </p:cNvPr>
          <p:cNvSpPr txBox="1"/>
          <p:nvPr/>
        </p:nvSpPr>
        <p:spPr>
          <a:xfrm>
            <a:off x="882269" y="889915"/>
            <a:ext cx="519468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7000" dirty="0">
                <a:solidFill>
                  <a:schemeClr val="bg1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Pobočky</a:t>
            </a:r>
            <a:endParaRPr lang="ru-RU" sz="70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F4514C-FAFB-41EE-A5C4-57C85552E81D}"/>
              </a:ext>
            </a:extLst>
          </p:cNvPr>
          <p:cNvSpPr txBox="1"/>
          <p:nvPr/>
        </p:nvSpPr>
        <p:spPr>
          <a:xfrm>
            <a:off x="882269" y="2064302"/>
            <a:ext cx="42271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500" dirty="0">
                <a:solidFill>
                  <a:schemeClr val="bg1">
                    <a:lumMod val="40000"/>
                    <a:lumOff val="60000"/>
                  </a:schemeClr>
                </a:solidFill>
                <a:latin typeface="Montserrat ExtraLight" panose="00000300000000000000" pitchFamily="50" charset="0"/>
                <a:ea typeface="Roboto Light" panose="02000000000000000000" pitchFamily="2" charset="0"/>
                <a:cs typeface="Open Sans Light" panose="020B0306030504020204" pitchFamily="34" charset="0"/>
              </a:rPr>
              <a:t>NONSTOP PODPORA</a:t>
            </a:r>
            <a:endParaRPr lang="ru-RU" sz="1500" dirty="0">
              <a:solidFill>
                <a:schemeClr val="bg1">
                  <a:lumMod val="40000"/>
                  <a:lumOff val="6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C9E662-7277-4DC0-A88C-451EC490394B}"/>
              </a:ext>
            </a:extLst>
          </p:cNvPr>
          <p:cNvSpPr txBox="1"/>
          <p:nvPr/>
        </p:nvSpPr>
        <p:spPr>
          <a:xfrm>
            <a:off x="920369" y="3138288"/>
            <a:ext cx="38802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ct val="150000"/>
              </a:lnSpc>
            </a:pP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Naši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zamestnanci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sa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na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nás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môžu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kedykoľvek</a:t>
            </a:r>
            <a:r>
              <a:rPr lang="en-US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obrátiť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pretože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sme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tu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, aby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sme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im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pomohli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a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zabezpečili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hladký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priebeh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ich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kariéry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v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lodnej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doprave</a:t>
            </a:r>
            <a:r>
              <a:rPr lang="en-US" sz="20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  <a:endParaRPr lang="ru-RU" sz="2000" spc="-150" dirty="0">
              <a:solidFill>
                <a:schemeClr val="bg1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5067F2FE-1288-577E-9163-EB359FBEF1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5703" y="7752328"/>
            <a:ext cx="3880232" cy="1126394"/>
          </a:xfrm>
          <a:prstGeom prst="rect">
            <a:avLst/>
          </a:prstGeom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298DD069-5262-4558-955E-4A60BB1CAA30}"/>
              </a:ext>
            </a:extLst>
          </p:cNvPr>
          <p:cNvGrpSpPr/>
          <p:nvPr/>
        </p:nvGrpSpPr>
        <p:grpSpPr>
          <a:xfrm>
            <a:off x="11982450" y="3019253"/>
            <a:ext cx="5278124" cy="1550195"/>
            <a:chOff x="6342376" y="6745901"/>
            <a:chExt cx="5278124" cy="1550195"/>
          </a:xfrm>
          <a:solidFill>
            <a:srgbClr val="04C4DE"/>
          </a:solidFill>
        </p:grpSpPr>
        <p:sp>
          <p:nvSpPr>
            <p:cNvPr id="5" name="Полилиния: фигура 17">
              <a:extLst>
                <a:ext uri="{FF2B5EF4-FFF2-40B4-BE49-F238E27FC236}">
                  <a16:creationId xmlns:a16="http://schemas.microsoft.com/office/drawing/2014/main" id="{94F6A5EE-4836-17FE-D935-19CABB065594}"/>
                </a:ext>
              </a:extLst>
            </p:cNvPr>
            <p:cNvSpPr/>
            <p:nvPr/>
          </p:nvSpPr>
          <p:spPr>
            <a:xfrm>
              <a:off x="6342376" y="6745901"/>
              <a:ext cx="5278124" cy="1550195"/>
            </a:xfrm>
            <a:custGeom>
              <a:avLst/>
              <a:gdLst>
                <a:gd name="connsiteX0" fmla="*/ 0 w 5278124"/>
                <a:gd name="connsiteY0" fmla="*/ 0 h 2253346"/>
                <a:gd name="connsiteX1" fmla="*/ 5278124 w 5278124"/>
                <a:gd name="connsiteY1" fmla="*/ 0 h 2253346"/>
                <a:gd name="connsiteX2" fmla="*/ 5278124 w 5278124"/>
                <a:gd name="connsiteY2" fmla="*/ 2253346 h 2253346"/>
                <a:gd name="connsiteX3" fmla="*/ 0 w 5278124"/>
                <a:gd name="connsiteY3" fmla="*/ 2253346 h 2253346"/>
                <a:gd name="connsiteX4" fmla="*/ 0 w 5278124"/>
                <a:gd name="connsiteY4" fmla="*/ 0 h 2253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8124" h="2253346">
                  <a:moveTo>
                    <a:pt x="0" y="0"/>
                  </a:moveTo>
                  <a:lnTo>
                    <a:pt x="5278124" y="0"/>
                  </a:lnTo>
                  <a:lnTo>
                    <a:pt x="5278124" y="2253346"/>
                  </a:lnTo>
                  <a:lnTo>
                    <a:pt x="0" y="225334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6" name="TextBox 28">
              <a:extLst>
                <a:ext uri="{FF2B5EF4-FFF2-40B4-BE49-F238E27FC236}">
                  <a16:creationId xmlns:a16="http://schemas.microsoft.com/office/drawing/2014/main" id="{7416E166-501D-0BA5-D6AD-C066B3E42201}"/>
                </a:ext>
              </a:extLst>
            </p:cNvPr>
            <p:cNvSpPr txBox="1"/>
            <p:nvPr/>
          </p:nvSpPr>
          <p:spPr>
            <a:xfrm>
              <a:off x="6848793" y="7117234"/>
              <a:ext cx="4024949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Pobočka</a:t>
              </a:r>
              <a:r>
                <a:rPr lang="en-US" sz="3200" b="1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sk-SK" sz="3200" b="1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Česko</a:t>
              </a:r>
              <a:endParaRPr lang="ru-RU" sz="32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  <p:sp>
          <p:nvSpPr>
            <p:cNvPr id="8" name="TextBox 29">
              <a:extLst>
                <a:ext uri="{FF2B5EF4-FFF2-40B4-BE49-F238E27FC236}">
                  <a16:creationId xmlns:a16="http://schemas.microsoft.com/office/drawing/2014/main" id="{BF3D9E65-CD22-718E-BFA0-C8CC725D5DC2}"/>
                </a:ext>
              </a:extLst>
            </p:cNvPr>
            <p:cNvSpPr txBox="1"/>
            <p:nvPr/>
          </p:nvSpPr>
          <p:spPr>
            <a:xfrm>
              <a:off x="6848794" y="7549517"/>
              <a:ext cx="4281487" cy="46410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360000">
                <a:lnSpc>
                  <a:spcPct val="150000"/>
                </a:lnSpc>
              </a:pPr>
              <a:r>
                <a:rPr lang="en-US" dirty="0" err="1">
                  <a:solidFill>
                    <a:schemeClr val="bg2"/>
                  </a:solidFill>
                  <a:latin typeface="Merriweather Light" panose="02060503050406030704" pitchFamily="18" charset="-52"/>
                  <a:ea typeface="Open Sans Light" panose="020B0306030504020204" pitchFamily="34" charset="0"/>
                  <a:cs typeface="Open Sans Light" panose="020B0306030504020204" pitchFamily="34" charset="0"/>
                </a:rPr>
                <a:t>Labská</a:t>
              </a:r>
              <a:r>
                <a:rPr lang="en-US" dirty="0">
                  <a:solidFill>
                    <a:schemeClr val="bg2"/>
                  </a:solidFill>
                  <a:latin typeface="Merriweather Light" panose="02060503050406030704" pitchFamily="18" charset="-52"/>
                  <a:ea typeface="Open Sans Light" panose="020B0306030504020204" pitchFamily="34" charset="0"/>
                  <a:cs typeface="Open Sans Light" panose="020B0306030504020204" pitchFamily="34" charset="0"/>
                </a:rPr>
                <a:t> 694/24 405 02 </a:t>
              </a:r>
              <a:r>
                <a:rPr lang="en-US" dirty="0" err="1">
                  <a:solidFill>
                    <a:schemeClr val="bg2"/>
                  </a:solidFill>
                  <a:latin typeface="Merriweather Light" panose="02060503050406030704" pitchFamily="18" charset="-52"/>
                  <a:ea typeface="Open Sans Light" panose="020B0306030504020204" pitchFamily="34" charset="0"/>
                  <a:cs typeface="Open Sans Light" panose="020B0306030504020204" pitchFamily="34" charset="0"/>
                </a:rPr>
                <a:t>Děčín</a:t>
              </a:r>
              <a:endParaRPr lang="ru-RU" spc="-150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9F0DB850-359D-9945-B7E7-91B236978D62}"/>
              </a:ext>
            </a:extLst>
          </p:cNvPr>
          <p:cNvGrpSpPr/>
          <p:nvPr/>
        </p:nvGrpSpPr>
        <p:grpSpPr>
          <a:xfrm>
            <a:off x="6076950" y="8163548"/>
            <a:ext cx="5278124" cy="1550195"/>
            <a:chOff x="6342376" y="6745901"/>
            <a:chExt cx="5278124" cy="1550195"/>
          </a:xfrm>
          <a:solidFill>
            <a:srgbClr val="094474"/>
          </a:solidFill>
        </p:grpSpPr>
        <p:sp>
          <p:nvSpPr>
            <p:cNvPr id="15" name="Полилиния: фигура 17">
              <a:extLst>
                <a:ext uri="{FF2B5EF4-FFF2-40B4-BE49-F238E27FC236}">
                  <a16:creationId xmlns:a16="http://schemas.microsoft.com/office/drawing/2014/main" id="{AABB7E6D-C976-D845-202C-581E12408998}"/>
                </a:ext>
              </a:extLst>
            </p:cNvPr>
            <p:cNvSpPr/>
            <p:nvPr/>
          </p:nvSpPr>
          <p:spPr>
            <a:xfrm>
              <a:off x="6342376" y="6745901"/>
              <a:ext cx="5278124" cy="1550195"/>
            </a:xfrm>
            <a:custGeom>
              <a:avLst/>
              <a:gdLst>
                <a:gd name="connsiteX0" fmla="*/ 0 w 5278124"/>
                <a:gd name="connsiteY0" fmla="*/ 0 h 2253346"/>
                <a:gd name="connsiteX1" fmla="*/ 5278124 w 5278124"/>
                <a:gd name="connsiteY1" fmla="*/ 0 h 2253346"/>
                <a:gd name="connsiteX2" fmla="*/ 5278124 w 5278124"/>
                <a:gd name="connsiteY2" fmla="*/ 2253346 h 2253346"/>
                <a:gd name="connsiteX3" fmla="*/ 0 w 5278124"/>
                <a:gd name="connsiteY3" fmla="*/ 2253346 h 2253346"/>
                <a:gd name="connsiteX4" fmla="*/ 0 w 5278124"/>
                <a:gd name="connsiteY4" fmla="*/ 0 h 2253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8124" h="2253346">
                  <a:moveTo>
                    <a:pt x="0" y="0"/>
                  </a:moveTo>
                  <a:lnTo>
                    <a:pt x="5278124" y="0"/>
                  </a:lnTo>
                  <a:lnTo>
                    <a:pt x="5278124" y="2253346"/>
                  </a:lnTo>
                  <a:lnTo>
                    <a:pt x="0" y="225334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19" name="TextBox 28">
              <a:extLst>
                <a:ext uri="{FF2B5EF4-FFF2-40B4-BE49-F238E27FC236}">
                  <a16:creationId xmlns:a16="http://schemas.microsoft.com/office/drawing/2014/main" id="{2BF6F915-D44A-CC14-22B9-03085EDF3841}"/>
                </a:ext>
              </a:extLst>
            </p:cNvPr>
            <p:cNvSpPr txBox="1"/>
            <p:nvPr/>
          </p:nvSpPr>
          <p:spPr>
            <a:xfrm>
              <a:off x="6848793" y="7117234"/>
              <a:ext cx="4024949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Pobočka</a:t>
              </a:r>
              <a:r>
                <a:rPr lang="en-US" sz="3200" b="1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sk-SK" sz="3200" b="1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Švajčiarsko</a:t>
              </a:r>
              <a:endParaRPr lang="ru-RU" sz="32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  <p:sp>
          <p:nvSpPr>
            <p:cNvPr id="20" name="TextBox 29">
              <a:extLst>
                <a:ext uri="{FF2B5EF4-FFF2-40B4-BE49-F238E27FC236}">
                  <a16:creationId xmlns:a16="http://schemas.microsoft.com/office/drawing/2014/main" id="{01174076-12C0-9C1F-66E7-078FF535536E}"/>
                </a:ext>
              </a:extLst>
            </p:cNvPr>
            <p:cNvSpPr txBox="1"/>
            <p:nvPr/>
          </p:nvSpPr>
          <p:spPr>
            <a:xfrm>
              <a:off x="6848794" y="7549517"/>
              <a:ext cx="4281487" cy="46410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360000">
                <a:lnSpc>
                  <a:spcPct val="150000"/>
                </a:lnSpc>
              </a:pPr>
              <a:r>
                <a:rPr lang="en-US" dirty="0" err="1">
                  <a:solidFill>
                    <a:schemeClr val="bg2"/>
                  </a:solidFill>
                  <a:latin typeface="Merriweather Light" panose="02060503050406030704" pitchFamily="18" charset="-52"/>
                  <a:ea typeface="Open Sans Light" panose="020B0306030504020204" pitchFamily="34" charset="0"/>
                  <a:cs typeface="Open Sans Light" panose="020B0306030504020204" pitchFamily="34" charset="0"/>
                </a:rPr>
                <a:t>Oberfeldstrasse</a:t>
              </a:r>
              <a:r>
                <a:rPr lang="en-US" dirty="0">
                  <a:solidFill>
                    <a:schemeClr val="bg2"/>
                  </a:solidFill>
                  <a:latin typeface="Merriweather Light" panose="02060503050406030704" pitchFamily="18" charset="-52"/>
                  <a:ea typeface="Open Sans Light" panose="020B0306030504020204" pitchFamily="34" charset="0"/>
                  <a:cs typeface="Open Sans Light" panose="020B0306030504020204" pitchFamily="34" charset="0"/>
                </a:rPr>
                <a:t> 52,</a:t>
              </a:r>
              <a:r>
                <a:rPr lang="sk-SK" dirty="0">
                  <a:solidFill>
                    <a:schemeClr val="bg2"/>
                  </a:solidFill>
                  <a:latin typeface="Merriweather Light" panose="02060503050406030704" pitchFamily="18" charset="-52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en-US" dirty="0">
                  <a:solidFill>
                    <a:schemeClr val="bg2"/>
                  </a:solidFill>
                  <a:latin typeface="Merriweather Light" panose="02060503050406030704" pitchFamily="18" charset="-52"/>
                  <a:ea typeface="Open Sans Light" panose="020B0306030504020204" pitchFamily="34" charset="0"/>
                  <a:cs typeface="Open Sans Light" panose="020B0306030504020204" pitchFamily="34" charset="0"/>
                </a:rPr>
                <a:t>3067 Boll</a:t>
              </a:r>
              <a:endParaRPr lang="ru-RU" spc="-150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2B27CE0E-207A-8AB5-D888-D239B8D8B756}"/>
              </a:ext>
            </a:extLst>
          </p:cNvPr>
          <p:cNvGrpSpPr/>
          <p:nvPr/>
        </p:nvGrpSpPr>
        <p:grpSpPr>
          <a:xfrm>
            <a:off x="11982450" y="8163547"/>
            <a:ext cx="5278124" cy="1550195"/>
            <a:chOff x="6342376" y="6745901"/>
            <a:chExt cx="5278124" cy="1550195"/>
          </a:xfrm>
          <a:solidFill>
            <a:srgbClr val="232B36"/>
          </a:solidFill>
        </p:grpSpPr>
        <p:sp>
          <p:nvSpPr>
            <p:cNvPr id="22" name="Полилиния: фигура 17">
              <a:extLst>
                <a:ext uri="{FF2B5EF4-FFF2-40B4-BE49-F238E27FC236}">
                  <a16:creationId xmlns:a16="http://schemas.microsoft.com/office/drawing/2014/main" id="{42FF78BC-CEA5-7E20-50DF-F64179832C61}"/>
                </a:ext>
              </a:extLst>
            </p:cNvPr>
            <p:cNvSpPr/>
            <p:nvPr/>
          </p:nvSpPr>
          <p:spPr>
            <a:xfrm>
              <a:off x="6342376" y="6745901"/>
              <a:ext cx="5278124" cy="1550195"/>
            </a:xfrm>
            <a:custGeom>
              <a:avLst/>
              <a:gdLst>
                <a:gd name="connsiteX0" fmla="*/ 0 w 5278124"/>
                <a:gd name="connsiteY0" fmla="*/ 0 h 2253346"/>
                <a:gd name="connsiteX1" fmla="*/ 5278124 w 5278124"/>
                <a:gd name="connsiteY1" fmla="*/ 0 h 2253346"/>
                <a:gd name="connsiteX2" fmla="*/ 5278124 w 5278124"/>
                <a:gd name="connsiteY2" fmla="*/ 2253346 h 2253346"/>
                <a:gd name="connsiteX3" fmla="*/ 0 w 5278124"/>
                <a:gd name="connsiteY3" fmla="*/ 2253346 h 2253346"/>
                <a:gd name="connsiteX4" fmla="*/ 0 w 5278124"/>
                <a:gd name="connsiteY4" fmla="*/ 0 h 2253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8124" h="2253346">
                  <a:moveTo>
                    <a:pt x="0" y="0"/>
                  </a:moveTo>
                  <a:lnTo>
                    <a:pt x="5278124" y="0"/>
                  </a:lnTo>
                  <a:lnTo>
                    <a:pt x="5278124" y="2253346"/>
                  </a:lnTo>
                  <a:lnTo>
                    <a:pt x="0" y="225334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23" name="TextBox 28">
              <a:extLst>
                <a:ext uri="{FF2B5EF4-FFF2-40B4-BE49-F238E27FC236}">
                  <a16:creationId xmlns:a16="http://schemas.microsoft.com/office/drawing/2014/main" id="{AE770655-4EC7-FFCD-85FC-D887E73D0941}"/>
                </a:ext>
              </a:extLst>
            </p:cNvPr>
            <p:cNvSpPr txBox="1"/>
            <p:nvPr/>
          </p:nvSpPr>
          <p:spPr>
            <a:xfrm>
              <a:off x="6848793" y="7117234"/>
              <a:ext cx="4024949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Pobočka</a:t>
              </a:r>
              <a:r>
                <a:rPr lang="en-US" sz="3200" b="1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sk-SK" sz="3200" b="1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Nemecko</a:t>
              </a:r>
              <a:endParaRPr lang="ru-RU" sz="32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  <p:sp>
          <p:nvSpPr>
            <p:cNvPr id="24" name="TextBox 29">
              <a:extLst>
                <a:ext uri="{FF2B5EF4-FFF2-40B4-BE49-F238E27FC236}">
                  <a16:creationId xmlns:a16="http://schemas.microsoft.com/office/drawing/2014/main" id="{39A48CC1-F5C1-8EDA-3FCC-4167620A998A}"/>
                </a:ext>
              </a:extLst>
            </p:cNvPr>
            <p:cNvSpPr txBox="1"/>
            <p:nvPr/>
          </p:nvSpPr>
          <p:spPr>
            <a:xfrm>
              <a:off x="6848794" y="7549517"/>
              <a:ext cx="4281487" cy="46410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360000">
                <a:lnSpc>
                  <a:spcPct val="150000"/>
                </a:lnSpc>
              </a:pPr>
              <a:r>
                <a:rPr lang="en-US" dirty="0" err="1">
                  <a:solidFill>
                    <a:schemeClr val="bg2"/>
                  </a:solidFill>
                  <a:latin typeface="Merriweather Light" panose="02060503050406030704" pitchFamily="18" charset="-52"/>
                  <a:ea typeface="Open Sans Light" panose="020B0306030504020204" pitchFamily="34" charset="0"/>
                  <a:cs typeface="Open Sans Light" panose="020B0306030504020204" pitchFamily="34" charset="0"/>
                </a:rPr>
                <a:t>Schloßstr</a:t>
              </a:r>
              <a:r>
                <a:rPr lang="en-US" dirty="0">
                  <a:solidFill>
                    <a:schemeClr val="bg2"/>
                  </a:solidFill>
                  <a:latin typeface="Merriweather Light" panose="02060503050406030704" pitchFamily="18" charset="-52"/>
                  <a:ea typeface="Open Sans Light" panose="020B0306030504020204" pitchFamily="34" charset="0"/>
                  <a:cs typeface="Open Sans Light" panose="020B0306030504020204" pitchFamily="34" charset="0"/>
                </a:rPr>
                <a:t>. 19, 82031 Grünwald</a:t>
              </a:r>
              <a:endParaRPr lang="ru-RU" spc="-150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983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749DA-134D-6F97-C93D-83A70E201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олилиния 17">
            <a:extLst>
              <a:ext uri="{FF2B5EF4-FFF2-40B4-BE49-F238E27FC236}">
                <a16:creationId xmlns:a16="http://schemas.microsoft.com/office/drawing/2014/main" id="{23A6558A-9103-9649-B3F5-6FE765F125B1}"/>
              </a:ext>
            </a:extLst>
          </p:cNvPr>
          <p:cNvSpPr/>
          <p:nvPr/>
        </p:nvSpPr>
        <p:spPr>
          <a:xfrm>
            <a:off x="-1" y="1219200"/>
            <a:ext cx="17224513" cy="7850188"/>
          </a:xfrm>
          <a:custGeom>
            <a:avLst/>
            <a:gdLst>
              <a:gd name="connsiteX0" fmla="*/ 0 w 16814188"/>
              <a:gd name="connsiteY0" fmla="*/ 0 h 7850188"/>
              <a:gd name="connsiteX1" fmla="*/ 12889095 w 16814188"/>
              <a:gd name="connsiteY1" fmla="*/ 0 h 7850188"/>
              <a:gd name="connsiteX2" fmla="*/ 16814188 w 16814188"/>
              <a:gd name="connsiteY2" fmla="*/ 3925095 h 7850188"/>
              <a:gd name="connsiteX3" fmla="*/ 12889095 w 16814188"/>
              <a:gd name="connsiteY3" fmla="*/ 7850188 h 7850188"/>
              <a:gd name="connsiteX4" fmla="*/ 0 w 16814188"/>
              <a:gd name="connsiteY4" fmla="*/ 7850188 h 7850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14188" h="7850188">
                <a:moveTo>
                  <a:pt x="0" y="0"/>
                </a:moveTo>
                <a:lnTo>
                  <a:pt x="12889095" y="0"/>
                </a:lnTo>
                <a:cubicBezTo>
                  <a:pt x="15056863" y="0"/>
                  <a:pt x="16814188" y="1757324"/>
                  <a:pt x="16814188" y="3925095"/>
                </a:cubicBezTo>
                <a:cubicBezTo>
                  <a:pt x="16814188" y="6092864"/>
                  <a:pt x="15056863" y="7850188"/>
                  <a:pt x="12889095" y="7850188"/>
                </a:cubicBezTo>
                <a:lnTo>
                  <a:pt x="0" y="7850188"/>
                </a:lnTo>
                <a:close/>
              </a:path>
            </a:pathLst>
          </a:custGeom>
          <a:solidFill>
            <a:srgbClr val="04C4D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00EFA4E-66F1-4BFB-38DA-AAEFBB1ABE25}"/>
              </a:ext>
            </a:extLst>
          </p:cNvPr>
          <p:cNvGrpSpPr/>
          <p:nvPr/>
        </p:nvGrpSpPr>
        <p:grpSpPr>
          <a:xfrm>
            <a:off x="881788" y="3160028"/>
            <a:ext cx="9234364" cy="1574497"/>
            <a:chOff x="881788" y="3160028"/>
            <a:chExt cx="9234364" cy="15744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99E4FD5-5E7C-688D-A56A-8A0391321D7D}"/>
                </a:ext>
              </a:extLst>
            </p:cNvPr>
            <p:cNvSpPr txBox="1"/>
            <p:nvPr/>
          </p:nvSpPr>
          <p:spPr>
            <a:xfrm>
              <a:off x="881788" y="3160028"/>
              <a:ext cx="923436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7000" dirty="0">
                  <a:solidFill>
                    <a:schemeClr val="bg2"/>
                  </a:solidFill>
                  <a:latin typeface="Montserrat ExtraBold" panose="00000900000000000000" pitchFamily="50" charset="0"/>
                  <a:ea typeface="Roboto Black" panose="02000000000000000000" pitchFamily="2" charset="0"/>
                  <a:cs typeface="Open Sans Light" panose="020B0306030504020204" pitchFamily="34" charset="0"/>
                </a:rPr>
                <a:t>TMLGACADEMY.EU</a:t>
              </a:r>
              <a:endParaRPr lang="ru-RU" sz="7000" dirty="0">
                <a:solidFill>
                  <a:schemeClr val="bg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4F34B2-BCA3-BB7E-940F-ADAF63C536FF}"/>
                </a:ext>
              </a:extLst>
            </p:cNvPr>
            <p:cNvSpPr txBox="1"/>
            <p:nvPr/>
          </p:nvSpPr>
          <p:spPr>
            <a:xfrm>
              <a:off x="881788" y="4334415"/>
              <a:ext cx="48933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2"/>
                  </a:solidFill>
                  <a:latin typeface="Montserrat ExtraLight" panose="00000300000000000000" pitchFamily="50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TFLP </a:t>
              </a:r>
              <a:r>
                <a:rPr lang="en-US" sz="2000" b="1" dirty="0" err="1">
                  <a:solidFill>
                    <a:schemeClr val="bg2"/>
                  </a:solidFill>
                  <a:latin typeface="Montserrat ExtraLight" panose="00000300000000000000" pitchFamily="50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s.r.o.</a:t>
              </a:r>
              <a:r>
                <a:rPr lang="sk-SK" sz="2000" b="1" dirty="0">
                  <a:solidFill>
                    <a:schemeClr val="bg2"/>
                  </a:solidFill>
                  <a:latin typeface="Montserrat ExtraLight" panose="00000300000000000000" pitchFamily="50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 /  </a:t>
              </a:r>
              <a:r>
                <a:rPr lang="sk-SK" sz="2000" b="1" dirty="0" err="1">
                  <a:solidFill>
                    <a:schemeClr val="bg2"/>
                  </a:solidFill>
                  <a:latin typeface="Montserrat ExtraLight" panose="00000300000000000000" pitchFamily="50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Tmlg</a:t>
              </a:r>
              <a:r>
                <a:rPr lang="sk-SK" sz="2000" b="1" dirty="0">
                  <a:solidFill>
                    <a:schemeClr val="bg2"/>
                  </a:solidFill>
                  <a:latin typeface="Montserrat ExtraLight" panose="00000300000000000000" pitchFamily="50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sk-SK" sz="2000" b="1" dirty="0" err="1">
                  <a:solidFill>
                    <a:schemeClr val="bg2"/>
                  </a:solidFill>
                  <a:latin typeface="Montserrat ExtraLight" panose="00000300000000000000" pitchFamily="50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Academy</a:t>
              </a:r>
              <a:r>
                <a:rPr lang="sk-SK" sz="2000" b="1" dirty="0">
                  <a:solidFill>
                    <a:schemeClr val="bg2"/>
                  </a:solidFill>
                  <a:latin typeface="Montserrat ExtraLight" panose="00000300000000000000" pitchFamily="50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sk-SK" sz="2000" b="1" dirty="0" err="1">
                  <a:solidFill>
                    <a:schemeClr val="bg2"/>
                  </a:solidFill>
                  <a:latin typeface="Montserrat ExtraLight" panose="00000300000000000000" pitchFamily="50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s.r.o</a:t>
              </a:r>
              <a:r>
                <a:rPr lang="sk-SK" sz="2000" b="1" dirty="0">
                  <a:solidFill>
                    <a:schemeClr val="bg2"/>
                  </a:solidFill>
                  <a:latin typeface="Montserrat ExtraLight" panose="00000300000000000000" pitchFamily="50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.</a:t>
              </a:r>
              <a:endParaRPr lang="ru-RU" sz="2000" b="1" dirty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AEBE8B7-1A29-1D87-E6EB-1982E315D01C}"/>
              </a:ext>
            </a:extLst>
          </p:cNvPr>
          <p:cNvSpPr txBox="1"/>
          <p:nvPr/>
        </p:nvSpPr>
        <p:spPr>
          <a:xfrm>
            <a:off x="881788" y="4979626"/>
            <a:ext cx="8734244" cy="2813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ct val="150000"/>
              </a:lnSpc>
            </a:pPr>
            <a:r>
              <a:rPr lang="sk-SK" sz="2000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V TMLG ACADEMY sa zameriavame </a:t>
            </a:r>
            <a:r>
              <a:rPr lang="sk-SK" sz="2000" b="1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na výchovu novej generácie lodníkov a kapitánov. </a:t>
            </a:r>
          </a:p>
          <a:p>
            <a:pPr defTabSz="360000">
              <a:lnSpc>
                <a:spcPct val="150000"/>
              </a:lnSpc>
            </a:pPr>
            <a:endParaRPr lang="sk-SK" sz="2000" dirty="0">
              <a:solidFill>
                <a:schemeClr val="bg2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defTabSz="360000">
              <a:lnSpc>
                <a:spcPct val="150000"/>
              </a:lnSpc>
            </a:pPr>
            <a:r>
              <a:rPr lang="sk-SK" sz="2000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Naše moderné výcvikové centrum ponúka praktické vzdelávanie</a:t>
            </a:r>
          </a:p>
          <a:p>
            <a:pPr defTabSz="360000">
              <a:lnSpc>
                <a:spcPct val="150000"/>
              </a:lnSpc>
            </a:pPr>
            <a:r>
              <a:rPr lang="sk-SK" sz="2000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a odborné školenia, ktoré vás pripraví na vzrušujúcu kariéru v lodnej doprave. </a:t>
            </a:r>
            <a:r>
              <a:rPr lang="sk-SK" sz="2000" b="1" dirty="0">
                <a:solidFill>
                  <a:schemeClr val="bg2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Spoločne otvárame dvere k novým príležitostiam!</a:t>
            </a:r>
            <a:endParaRPr lang="ru-RU" sz="2000" b="1" dirty="0">
              <a:solidFill>
                <a:schemeClr val="bg2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B8A7CF7-ECAE-370D-56C4-53F661045E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246094" y="1791495"/>
            <a:ext cx="6705598" cy="6705598"/>
          </a:xfrm>
        </p:spPr>
        <p:txBody>
          <a:bodyPr/>
          <a:lstStyle/>
          <a:p>
            <a:endParaRPr lang="sk-SK"/>
          </a:p>
        </p:txBody>
      </p:sp>
      <p:sp>
        <p:nvSpPr>
          <p:cNvPr id="32" name="Полилиния 31">
            <a:extLst>
              <a:ext uri="{FF2B5EF4-FFF2-40B4-BE49-F238E27FC236}">
                <a16:creationId xmlns:a16="http://schemas.microsoft.com/office/drawing/2014/main" id="{3AC241C2-3E7D-6D83-5866-EF229A0AFB3D}"/>
              </a:ext>
            </a:extLst>
          </p:cNvPr>
          <p:cNvSpPr/>
          <p:nvPr/>
        </p:nvSpPr>
        <p:spPr>
          <a:xfrm>
            <a:off x="15645944" y="1"/>
            <a:ext cx="4238682" cy="10288587"/>
          </a:xfrm>
          <a:custGeom>
            <a:avLst/>
            <a:gdLst>
              <a:gd name="connsiteX0" fmla="*/ 2413539 w 4238682"/>
              <a:gd name="connsiteY0" fmla="*/ 0 h 10288587"/>
              <a:gd name="connsiteX1" fmla="*/ 4238682 w 4238682"/>
              <a:gd name="connsiteY1" fmla="*/ 0 h 10288587"/>
              <a:gd name="connsiteX2" fmla="*/ 4238682 w 4238682"/>
              <a:gd name="connsiteY2" fmla="*/ 10288587 h 10288587"/>
              <a:gd name="connsiteX3" fmla="*/ 2413535 w 4238682"/>
              <a:gd name="connsiteY3" fmla="*/ 10288587 h 10288587"/>
              <a:gd name="connsiteX4" fmla="*/ 2074715 w 4238682"/>
              <a:gd name="connsiteY4" fmla="*/ 9987945 h 10288587"/>
              <a:gd name="connsiteX5" fmla="*/ 0 w 4238682"/>
              <a:gd name="connsiteY5" fmla="*/ 5144297 h 10288587"/>
              <a:gd name="connsiteX6" fmla="*/ 2074715 w 4238682"/>
              <a:gd name="connsiteY6" fmla="*/ 300646 h 1028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8682" h="10288587">
                <a:moveTo>
                  <a:pt x="2413539" y="0"/>
                </a:moveTo>
                <a:lnTo>
                  <a:pt x="4238682" y="0"/>
                </a:lnTo>
                <a:lnTo>
                  <a:pt x="4238682" y="10288587"/>
                </a:lnTo>
                <a:lnTo>
                  <a:pt x="2413535" y="10288587"/>
                </a:lnTo>
                <a:lnTo>
                  <a:pt x="2074715" y="9987945"/>
                </a:lnTo>
                <a:cubicBezTo>
                  <a:pt x="796495" y="8769273"/>
                  <a:pt x="0" y="7049800"/>
                  <a:pt x="0" y="5144297"/>
                </a:cubicBezTo>
                <a:cubicBezTo>
                  <a:pt x="0" y="3238792"/>
                  <a:pt x="796495" y="1519318"/>
                  <a:pt x="2074715" y="300646"/>
                </a:cubicBezTo>
                <a:close/>
              </a:path>
            </a:pathLst>
          </a:custGeom>
          <a:solidFill>
            <a:schemeClr val="bg2">
              <a:lumMod val="95000"/>
              <a:alpha val="6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0C391D53-500C-2432-0547-D179663E2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743" y="2963447"/>
            <a:ext cx="3826756" cy="420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5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9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repeatCount="indefinite" accel="50000" decel="50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20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 p14:presetBounceEnd="4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repeatCount="indefinite" accel="50000" decel="50000" autoRev="1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19" dur="2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9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8" grpId="1" animBg="1"/>
          <p:bldP spid="13" grpId="0"/>
          <p:bldP spid="32" grpId="0" animBg="1"/>
          <p:bldP spid="3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9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repeatCount="indefinite" accel="50000" decel="50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20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repeatCount="indefinite" accel="50000" decel="50000" autoRev="1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19" dur="2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9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8" grpId="1" animBg="1"/>
          <p:bldP spid="13" grpId="0"/>
          <p:bldP spid="32" grpId="0" animBg="1"/>
          <p:bldP spid="32" grpId="1" animBg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Smart Pitch Deck">
      <a:dk1>
        <a:sysClr val="windowText" lastClr="000000"/>
      </a:dk1>
      <a:lt1>
        <a:srgbClr val="3F3F3F"/>
      </a:lt1>
      <a:dk2>
        <a:srgbClr val="BE0F0F"/>
      </a:dk2>
      <a:lt2>
        <a:srgbClr val="FFFFFF"/>
      </a:lt2>
      <a:accent1>
        <a:srgbClr val="C30F5F"/>
      </a:accent1>
      <a:accent2>
        <a:srgbClr val="E8E8E8"/>
      </a:accent2>
      <a:accent3>
        <a:srgbClr val="1990D5"/>
      </a:accent3>
      <a:accent4>
        <a:srgbClr val="00A7A5"/>
      </a:accent4>
      <a:accent5>
        <a:srgbClr val="2B47AD"/>
      </a:accent5>
      <a:accent6>
        <a:srgbClr val="6A2BAA"/>
      </a:accent6>
      <a:hlink>
        <a:srgbClr val="FFFFFF"/>
      </a:hlink>
      <a:folHlink>
        <a:srgbClr val="FFFFFF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32B36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45002</TotalTime>
  <Words>2093</Words>
  <Application>Microsoft Office PowerPoint</Application>
  <PresentationFormat>Vlastná</PresentationFormat>
  <Paragraphs>278</Paragraphs>
  <Slides>33</Slides>
  <Notes>14</Notes>
  <HiddenSlides>0</HiddenSlides>
  <MMClips>0</MMClips>
  <ScaleCrop>false</ScaleCrop>
  <HeadingPairs>
    <vt:vector size="6" baseType="variant">
      <vt:variant>
        <vt:lpstr>Použité písma</vt:lpstr>
      </vt:variant>
      <vt:variant>
        <vt:i4>13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33</vt:i4>
      </vt:variant>
    </vt:vector>
  </HeadingPairs>
  <TitlesOfParts>
    <vt:vector size="47" baseType="lpstr">
      <vt:lpstr>Arial</vt:lpstr>
      <vt:lpstr>Calibri</vt:lpstr>
      <vt:lpstr>Merriweather Bold</vt:lpstr>
      <vt:lpstr>Merriweather Light</vt:lpstr>
      <vt:lpstr>Montserrat</vt:lpstr>
      <vt:lpstr>Montserrat ExtraBold</vt:lpstr>
      <vt:lpstr>Montserrat ExtraLight</vt:lpstr>
      <vt:lpstr>Montserrat Light</vt:lpstr>
      <vt:lpstr>Montserrat Medium</vt:lpstr>
      <vt:lpstr>Roboto</vt:lpstr>
      <vt:lpstr>Roboto Black</vt:lpstr>
      <vt:lpstr>Roboto Light</vt:lpstr>
      <vt:lpstr>Rubik</vt:lpstr>
      <vt:lpstr>Office Theme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>44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Martin Levák</cp:lastModifiedBy>
  <cp:revision>2903</cp:revision>
  <dcterms:created xsi:type="dcterms:W3CDTF">2015-02-25T15:20:40Z</dcterms:created>
  <dcterms:modified xsi:type="dcterms:W3CDTF">2025-05-04T14:24:27Z</dcterms:modified>
</cp:coreProperties>
</file>